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bin" ContentType="application/vnd.ms-office.legacyDiagramText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vml" ContentType="application/vnd.openxmlformats-officedocument.vmlDrawing"/>
  <Override PartName="/ppt/diagrams/drawing8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1" r:id="rId13"/>
    <p:sldId id="273" r:id="rId14"/>
    <p:sldId id="276" r:id="rId15"/>
    <p:sldId id="277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06/relationships/legacyDocTextInfo" Target="legacyDocTextInfo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A6F556-8DB0-4F7D-8546-71630A38F4AA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12E03A-922B-44A1-BE48-D3941358EB53}">
      <dgm:prSet phldrT="[Текст]"/>
      <dgm:spPr/>
      <dgm:t>
        <a:bodyPr/>
        <a:lstStyle/>
        <a:p>
          <a:r>
            <a:rPr lang="ru-RU" dirty="0" smtClean="0"/>
            <a:t>Биологические</a:t>
          </a:r>
          <a:endParaRPr lang="ru-RU" dirty="0"/>
        </a:p>
      </dgm:t>
    </dgm:pt>
    <dgm:pt modelId="{77D913C9-CC8E-435F-A253-015FD470952F}" type="parTrans" cxnId="{8E10C2E9-17B5-492A-AA0A-A9F852709410}">
      <dgm:prSet/>
      <dgm:spPr/>
      <dgm:t>
        <a:bodyPr/>
        <a:lstStyle/>
        <a:p>
          <a:endParaRPr lang="ru-RU"/>
        </a:p>
      </dgm:t>
    </dgm:pt>
    <dgm:pt modelId="{56794688-D8A3-410B-B91A-C0308844CB8B}" type="sibTrans" cxnId="{8E10C2E9-17B5-492A-AA0A-A9F852709410}">
      <dgm:prSet/>
      <dgm:spPr/>
      <dgm:t>
        <a:bodyPr/>
        <a:lstStyle/>
        <a:p>
          <a:endParaRPr lang="ru-RU"/>
        </a:p>
      </dgm:t>
    </dgm:pt>
    <dgm:pt modelId="{CB149DEB-6C50-400E-AD73-D6AA0400C89F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патология беременности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8C8B976-1E04-4976-8F09-65E0ACDB0929}" type="parTrans" cxnId="{A310EBAE-32A8-49E7-8A8F-8AEFDF60BCD4}">
      <dgm:prSet/>
      <dgm:spPr/>
      <dgm:t>
        <a:bodyPr/>
        <a:lstStyle/>
        <a:p>
          <a:endParaRPr lang="ru-RU"/>
        </a:p>
      </dgm:t>
    </dgm:pt>
    <dgm:pt modelId="{1DE123D0-8CB1-487F-B485-264E1379CE00}" type="sibTrans" cxnId="{A310EBAE-32A8-49E7-8A8F-8AEFDF60BCD4}">
      <dgm:prSet/>
      <dgm:spPr/>
      <dgm:t>
        <a:bodyPr/>
        <a:lstStyle/>
        <a:p>
          <a:endParaRPr lang="ru-RU"/>
        </a:p>
      </dgm:t>
    </dgm:pt>
    <dgm:pt modelId="{4DD5B0E2-7D09-4A3F-950C-96A22B45B6FA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Недоношенность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59519A6-B050-4B86-8DFE-379E193D69C8}" type="parTrans" cxnId="{DBB68E17-2054-45F6-BC2F-E6DE235E8F87}">
      <dgm:prSet/>
      <dgm:spPr/>
      <dgm:t>
        <a:bodyPr/>
        <a:lstStyle/>
        <a:p>
          <a:endParaRPr lang="ru-RU"/>
        </a:p>
      </dgm:t>
    </dgm:pt>
    <dgm:pt modelId="{B2F4F855-A9EA-4833-84AC-1FC15AB696E4}" type="sibTrans" cxnId="{DBB68E17-2054-45F6-BC2F-E6DE235E8F87}">
      <dgm:prSet/>
      <dgm:spPr/>
      <dgm:t>
        <a:bodyPr/>
        <a:lstStyle/>
        <a:p>
          <a:endParaRPr lang="ru-RU"/>
        </a:p>
      </dgm:t>
    </dgm:pt>
    <dgm:pt modelId="{6A73B56B-068B-4AF6-B255-62262A20C575}">
      <dgm:prSet phldrT="[Текст]"/>
      <dgm:spPr/>
      <dgm:t>
        <a:bodyPr/>
        <a:lstStyle/>
        <a:p>
          <a:r>
            <a:rPr lang="ru-RU" dirty="0" smtClean="0"/>
            <a:t>Социальные</a:t>
          </a:r>
          <a:endParaRPr lang="ru-RU" dirty="0"/>
        </a:p>
      </dgm:t>
    </dgm:pt>
    <dgm:pt modelId="{7B9346A1-57FC-4E2B-A196-DE6051B56312}" type="parTrans" cxnId="{980A6FBA-BDE0-40AB-BDEC-3DA4E0A9F3C2}">
      <dgm:prSet/>
      <dgm:spPr/>
      <dgm:t>
        <a:bodyPr/>
        <a:lstStyle/>
        <a:p>
          <a:endParaRPr lang="ru-RU"/>
        </a:p>
      </dgm:t>
    </dgm:pt>
    <dgm:pt modelId="{4BD60F8C-719B-42C9-BB81-516FEDDD2671}" type="sibTrans" cxnId="{980A6FBA-BDE0-40AB-BDEC-3DA4E0A9F3C2}">
      <dgm:prSet/>
      <dgm:spPr/>
      <dgm:t>
        <a:bodyPr/>
        <a:lstStyle/>
        <a:p>
          <a:endParaRPr lang="ru-RU"/>
        </a:p>
      </dgm:t>
    </dgm:pt>
    <dgm:pt modelId="{8D70E0AB-136D-4BA3-BC51-EE6A45AB4BDF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длительное ограничение жизнедеятельности ребенка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55A9971-2993-4063-BE2A-A8EAB4446827}" type="parTrans" cxnId="{4C96CB24-F172-4A88-B17C-A4C548913E92}">
      <dgm:prSet/>
      <dgm:spPr/>
      <dgm:t>
        <a:bodyPr/>
        <a:lstStyle/>
        <a:p>
          <a:endParaRPr lang="ru-RU"/>
        </a:p>
      </dgm:t>
    </dgm:pt>
    <dgm:pt modelId="{04523FEB-77D5-4C2F-BF57-E1DF350040ED}" type="sibTrans" cxnId="{4C96CB24-F172-4A88-B17C-A4C548913E92}">
      <dgm:prSet/>
      <dgm:spPr/>
      <dgm:t>
        <a:bodyPr/>
        <a:lstStyle/>
        <a:p>
          <a:endParaRPr lang="ru-RU"/>
        </a:p>
      </dgm:t>
    </dgm:pt>
    <dgm:pt modelId="{3C21AA68-9F82-4D00-A901-1337B9EEF939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неблагоприятные условия воспитания, частые психотравмирующие ситуации в жизни ребенка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0DB04F58-FA6A-4C3B-A63D-8C6DE96C7852}" type="parTrans" cxnId="{67E8B77D-2489-4716-9C64-16D84BF88CEE}">
      <dgm:prSet/>
      <dgm:spPr/>
      <dgm:t>
        <a:bodyPr/>
        <a:lstStyle/>
        <a:p>
          <a:endParaRPr lang="ru-RU"/>
        </a:p>
      </dgm:t>
    </dgm:pt>
    <dgm:pt modelId="{B297539C-E584-4875-B846-D9FFB09892CB}" type="sibTrans" cxnId="{67E8B77D-2489-4716-9C64-16D84BF88CEE}">
      <dgm:prSet/>
      <dgm:spPr/>
      <dgm:t>
        <a:bodyPr/>
        <a:lstStyle/>
        <a:p>
          <a:endParaRPr lang="ru-RU"/>
        </a:p>
      </dgm:t>
    </dgm:pt>
    <dgm:pt modelId="{DC7E3DD4-FCCA-4C69-8036-6B0A93C31C07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асфиксия и травмы при родах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384D216-9869-4ADC-A0B8-D4CAD91604FF}" type="parTrans" cxnId="{108838A2-D53B-424F-A494-B50578D7752E}">
      <dgm:prSet/>
      <dgm:spPr/>
      <dgm:t>
        <a:bodyPr/>
        <a:lstStyle/>
        <a:p>
          <a:endParaRPr lang="ru-RU"/>
        </a:p>
      </dgm:t>
    </dgm:pt>
    <dgm:pt modelId="{1FBBB368-8C4D-4E69-BFB1-F919AE0D3640}" type="sibTrans" cxnId="{108838A2-D53B-424F-A494-B50578D7752E}">
      <dgm:prSet/>
      <dgm:spPr/>
      <dgm:t>
        <a:bodyPr/>
        <a:lstStyle/>
        <a:p>
          <a:endParaRPr lang="ru-RU"/>
        </a:p>
      </dgm:t>
    </dgm:pt>
    <dgm:pt modelId="{19F49853-3B1B-46F2-8212-6AEA3C000B91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заболевания инфекционного, токсического и травматического характера на ранних этапах развития ребенка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F4A75BA1-4BFF-44BD-AFF7-525192F443C3}" type="parTrans" cxnId="{46C4A7EB-2667-48C8-AE9E-38E7E552B4F5}">
      <dgm:prSet/>
      <dgm:spPr/>
      <dgm:t>
        <a:bodyPr/>
        <a:lstStyle/>
        <a:p>
          <a:endParaRPr lang="ru-RU"/>
        </a:p>
      </dgm:t>
    </dgm:pt>
    <dgm:pt modelId="{79BB2C95-E833-4434-885F-E59516D18081}" type="sibTrans" cxnId="{46C4A7EB-2667-48C8-AE9E-38E7E552B4F5}">
      <dgm:prSet/>
      <dgm:spPr/>
      <dgm:t>
        <a:bodyPr/>
        <a:lstStyle/>
        <a:p>
          <a:endParaRPr lang="ru-RU"/>
        </a:p>
      </dgm:t>
    </dgm:pt>
    <dgm:pt modelId="{6780E22A-0338-4D71-96DC-D898404E155C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генетическая обусловленность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0209D981-9551-417C-9AC1-C45FF8BC0B35}" type="parTrans" cxnId="{3E3A8B78-1B1C-46FF-A179-4C077D261728}">
      <dgm:prSet/>
      <dgm:spPr/>
      <dgm:t>
        <a:bodyPr/>
        <a:lstStyle/>
        <a:p>
          <a:endParaRPr lang="ru-RU"/>
        </a:p>
      </dgm:t>
    </dgm:pt>
    <dgm:pt modelId="{B73D867E-FE2A-4766-B60B-F9E67027A436}" type="sibTrans" cxnId="{3E3A8B78-1B1C-46FF-A179-4C077D261728}">
      <dgm:prSet/>
      <dgm:spPr/>
      <dgm:t>
        <a:bodyPr/>
        <a:lstStyle/>
        <a:p>
          <a:endParaRPr lang="ru-RU"/>
        </a:p>
      </dgm:t>
    </dgm:pt>
    <dgm:pt modelId="{B0C24EF0-B852-478E-BBBB-70E04839355E}" type="pres">
      <dgm:prSet presAssocID="{1FA6F556-8DB0-4F7D-8546-71630A38F4A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4DE386-AA69-4CE8-8DE9-157EB65AE975}" type="pres">
      <dgm:prSet presAssocID="{DD12E03A-922B-44A1-BE48-D3941358EB53}" presName="vertFlow" presStyleCnt="0"/>
      <dgm:spPr/>
    </dgm:pt>
    <dgm:pt modelId="{017A4921-C932-4613-AD93-93A43D2DC405}" type="pres">
      <dgm:prSet presAssocID="{DD12E03A-922B-44A1-BE48-D3941358EB53}" presName="header" presStyleLbl="node1" presStyleIdx="0" presStyleCnt="2"/>
      <dgm:spPr/>
      <dgm:t>
        <a:bodyPr/>
        <a:lstStyle/>
        <a:p>
          <a:endParaRPr lang="ru-RU"/>
        </a:p>
      </dgm:t>
    </dgm:pt>
    <dgm:pt modelId="{BCECEC09-FF06-4849-B0A1-675B2EDBC120}" type="pres">
      <dgm:prSet presAssocID="{D8C8B976-1E04-4976-8F09-65E0ACDB0929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B17B762-100B-4889-A8E8-393E00B1B1D6}" type="pres">
      <dgm:prSet presAssocID="{CB149DEB-6C50-400E-AD73-D6AA0400C89F}" presName="child" presStyleLbl="alignAccFollowNode1" presStyleIdx="0" presStyleCnt="7" custScaleX="14659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456C18-FA50-4086-98B1-283FFB647757}" type="pres">
      <dgm:prSet presAssocID="{1DE123D0-8CB1-487F-B485-264E1379CE00}" presName="sibTrans" presStyleLbl="sibTrans2D1" presStyleIdx="1" presStyleCnt="7"/>
      <dgm:spPr/>
      <dgm:t>
        <a:bodyPr/>
        <a:lstStyle/>
        <a:p>
          <a:endParaRPr lang="ru-RU"/>
        </a:p>
      </dgm:t>
    </dgm:pt>
    <dgm:pt modelId="{5A5C58E5-8F20-4091-9149-B32CD0102AAB}" type="pres">
      <dgm:prSet presAssocID="{4DD5B0E2-7D09-4A3F-950C-96A22B45B6FA}" presName="child" presStyleLbl="alignAccFollowNode1" presStyleIdx="1" presStyleCnt="7" custScaleX="14659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BBD824-9643-47A9-91E6-D554717F04BC}" type="pres">
      <dgm:prSet presAssocID="{B2F4F855-A9EA-4833-84AC-1FC15AB696E4}" presName="sibTrans" presStyleLbl="sibTrans2D1" presStyleIdx="2" presStyleCnt="7"/>
      <dgm:spPr/>
      <dgm:t>
        <a:bodyPr/>
        <a:lstStyle/>
        <a:p>
          <a:endParaRPr lang="ru-RU"/>
        </a:p>
      </dgm:t>
    </dgm:pt>
    <dgm:pt modelId="{6CD902AD-0439-4846-9448-6E3B7A629816}" type="pres">
      <dgm:prSet presAssocID="{DC7E3DD4-FCCA-4C69-8036-6B0A93C31C07}" presName="child" presStyleLbl="alignAccFollowNode1" presStyleIdx="2" presStyleCnt="7" custScaleX="14659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0EB8EF-E171-4409-B37F-DB535E5BE107}" type="pres">
      <dgm:prSet presAssocID="{1FBBB368-8C4D-4E69-BFB1-F919AE0D3640}" presName="sibTrans" presStyleLbl="sibTrans2D1" presStyleIdx="3" presStyleCnt="7"/>
      <dgm:spPr/>
      <dgm:t>
        <a:bodyPr/>
        <a:lstStyle/>
        <a:p>
          <a:endParaRPr lang="ru-RU"/>
        </a:p>
      </dgm:t>
    </dgm:pt>
    <dgm:pt modelId="{6CC99D3D-AD3E-46AF-BF72-37B22E7DFE52}" type="pres">
      <dgm:prSet presAssocID="{19F49853-3B1B-46F2-8212-6AEA3C000B91}" presName="child" presStyleLbl="alignAccFollowNode1" presStyleIdx="3" presStyleCnt="7" custScaleX="14659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A7BA2E-C59B-4E2B-9545-98BA1B6E9548}" type="pres">
      <dgm:prSet presAssocID="{79BB2C95-E833-4434-885F-E59516D18081}" presName="sibTrans" presStyleLbl="sibTrans2D1" presStyleIdx="4" presStyleCnt="7"/>
      <dgm:spPr/>
      <dgm:t>
        <a:bodyPr/>
        <a:lstStyle/>
        <a:p>
          <a:endParaRPr lang="ru-RU"/>
        </a:p>
      </dgm:t>
    </dgm:pt>
    <dgm:pt modelId="{81660C41-A2CF-4447-91D5-8DC2B1D4B1FD}" type="pres">
      <dgm:prSet presAssocID="{6780E22A-0338-4D71-96DC-D898404E155C}" presName="child" presStyleLbl="alignAccFollowNode1" presStyleIdx="4" presStyleCnt="7" custScaleX="14659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63183F-3CE2-428E-8692-6F3C130E2198}" type="pres">
      <dgm:prSet presAssocID="{DD12E03A-922B-44A1-BE48-D3941358EB53}" presName="hSp" presStyleCnt="0"/>
      <dgm:spPr/>
    </dgm:pt>
    <dgm:pt modelId="{C52B0FD8-7E8D-44B3-A133-E349C08EBFD1}" type="pres">
      <dgm:prSet presAssocID="{6A73B56B-068B-4AF6-B255-62262A20C575}" presName="vertFlow" presStyleCnt="0"/>
      <dgm:spPr/>
    </dgm:pt>
    <dgm:pt modelId="{6A463A03-3BEA-4535-B45E-4AD69FC13F19}" type="pres">
      <dgm:prSet presAssocID="{6A73B56B-068B-4AF6-B255-62262A20C575}" presName="header" presStyleLbl="node1" presStyleIdx="1" presStyleCnt="2"/>
      <dgm:spPr/>
      <dgm:t>
        <a:bodyPr/>
        <a:lstStyle/>
        <a:p>
          <a:endParaRPr lang="ru-RU"/>
        </a:p>
      </dgm:t>
    </dgm:pt>
    <dgm:pt modelId="{D43AD038-1555-4359-8498-A6098EA5371A}" type="pres">
      <dgm:prSet presAssocID="{155A9971-2993-4063-BE2A-A8EAB4446827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F0F974A-8D0A-44CC-849B-A668F21B6F4F}" type="pres">
      <dgm:prSet presAssocID="{8D70E0AB-136D-4BA3-BC51-EE6A45AB4BDF}" presName="child" presStyleLbl="alignAccFollowNode1" presStyleIdx="5" presStyleCnt="7" custScaleX="1434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F66B7E-40EB-4DF5-A058-374111E183B6}" type="pres">
      <dgm:prSet presAssocID="{04523FEB-77D5-4C2F-BF57-E1DF350040ED}" presName="sibTrans" presStyleLbl="sibTrans2D1" presStyleIdx="6" presStyleCnt="7"/>
      <dgm:spPr/>
      <dgm:t>
        <a:bodyPr/>
        <a:lstStyle/>
        <a:p>
          <a:endParaRPr lang="ru-RU"/>
        </a:p>
      </dgm:t>
    </dgm:pt>
    <dgm:pt modelId="{CD08B3D0-9B40-4E5D-8321-C683983FAD21}" type="pres">
      <dgm:prSet presAssocID="{3C21AA68-9F82-4D00-A901-1337B9EEF939}" presName="child" presStyleLbl="alignAccFollowNode1" presStyleIdx="6" presStyleCnt="7" custScaleX="1434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D2CB8A-557C-4159-A665-ADF45CFDE56E}" type="presOf" srcId="{CB149DEB-6C50-400E-AD73-D6AA0400C89F}" destId="{8B17B762-100B-4889-A8E8-393E00B1B1D6}" srcOrd="0" destOrd="0" presId="urn:microsoft.com/office/officeart/2005/8/layout/lProcess1"/>
    <dgm:cxn modelId="{5511CCE8-D3B8-43F4-AAC7-7CB70ED953D7}" type="presOf" srcId="{DD12E03A-922B-44A1-BE48-D3941358EB53}" destId="{017A4921-C932-4613-AD93-93A43D2DC405}" srcOrd="0" destOrd="0" presId="urn:microsoft.com/office/officeart/2005/8/layout/lProcess1"/>
    <dgm:cxn modelId="{0360F5F6-B2D6-4146-B9B2-26D581CF5B63}" type="presOf" srcId="{04523FEB-77D5-4C2F-BF57-E1DF350040ED}" destId="{C3F66B7E-40EB-4DF5-A058-374111E183B6}" srcOrd="0" destOrd="0" presId="urn:microsoft.com/office/officeart/2005/8/layout/lProcess1"/>
    <dgm:cxn modelId="{FF0DB214-8153-4B25-A78D-69F24228C046}" type="presOf" srcId="{6780E22A-0338-4D71-96DC-D898404E155C}" destId="{81660C41-A2CF-4447-91D5-8DC2B1D4B1FD}" srcOrd="0" destOrd="0" presId="urn:microsoft.com/office/officeart/2005/8/layout/lProcess1"/>
    <dgm:cxn modelId="{A6DFB0E2-3BBC-411F-A230-92E96FEFFD1C}" type="presOf" srcId="{1DE123D0-8CB1-487F-B485-264E1379CE00}" destId="{62456C18-FA50-4086-98B1-283FFB647757}" srcOrd="0" destOrd="0" presId="urn:microsoft.com/office/officeart/2005/8/layout/lProcess1"/>
    <dgm:cxn modelId="{B7BF6DD9-BDF1-402D-BBBE-A3369681D0C8}" type="presOf" srcId="{4DD5B0E2-7D09-4A3F-950C-96A22B45B6FA}" destId="{5A5C58E5-8F20-4091-9149-B32CD0102AAB}" srcOrd="0" destOrd="0" presId="urn:microsoft.com/office/officeart/2005/8/layout/lProcess1"/>
    <dgm:cxn modelId="{A310EBAE-32A8-49E7-8A8F-8AEFDF60BCD4}" srcId="{DD12E03A-922B-44A1-BE48-D3941358EB53}" destId="{CB149DEB-6C50-400E-AD73-D6AA0400C89F}" srcOrd="0" destOrd="0" parTransId="{D8C8B976-1E04-4976-8F09-65E0ACDB0929}" sibTransId="{1DE123D0-8CB1-487F-B485-264E1379CE00}"/>
    <dgm:cxn modelId="{AC7E0F5B-8409-4155-B19E-538C41E2E8DA}" type="presOf" srcId="{8D70E0AB-136D-4BA3-BC51-EE6A45AB4BDF}" destId="{5F0F974A-8D0A-44CC-849B-A668F21B6F4F}" srcOrd="0" destOrd="0" presId="urn:microsoft.com/office/officeart/2005/8/layout/lProcess1"/>
    <dgm:cxn modelId="{980A6FBA-BDE0-40AB-BDEC-3DA4E0A9F3C2}" srcId="{1FA6F556-8DB0-4F7D-8546-71630A38F4AA}" destId="{6A73B56B-068B-4AF6-B255-62262A20C575}" srcOrd="1" destOrd="0" parTransId="{7B9346A1-57FC-4E2B-A196-DE6051B56312}" sibTransId="{4BD60F8C-719B-42C9-BB81-516FEDDD2671}"/>
    <dgm:cxn modelId="{F3E8120A-7F34-4294-BA6D-7C65ADA66B06}" type="presOf" srcId="{DC7E3DD4-FCCA-4C69-8036-6B0A93C31C07}" destId="{6CD902AD-0439-4846-9448-6E3B7A629816}" srcOrd="0" destOrd="0" presId="urn:microsoft.com/office/officeart/2005/8/layout/lProcess1"/>
    <dgm:cxn modelId="{F2D5DC1E-15B9-47D8-A81F-8596350FCDCD}" type="presOf" srcId="{155A9971-2993-4063-BE2A-A8EAB4446827}" destId="{D43AD038-1555-4359-8498-A6098EA5371A}" srcOrd="0" destOrd="0" presId="urn:microsoft.com/office/officeart/2005/8/layout/lProcess1"/>
    <dgm:cxn modelId="{E4722067-D567-4D0A-B12A-C17019BF78AE}" type="presOf" srcId="{79BB2C95-E833-4434-885F-E59516D18081}" destId="{9FA7BA2E-C59B-4E2B-9545-98BA1B6E9548}" srcOrd="0" destOrd="0" presId="urn:microsoft.com/office/officeart/2005/8/layout/lProcess1"/>
    <dgm:cxn modelId="{E22C9BA5-6899-4213-B000-31ABC65E1F7E}" type="presOf" srcId="{B2F4F855-A9EA-4833-84AC-1FC15AB696E4}" destId="{21BBD824-9643-47A9-91E6-D554717F04BC}" srcOrd="0" destOrd="0" presId="urn:microsoft.com/office/officeart/2005/8/layout/lProcess1"/>
    <dgm:cxn modelId="{7F173C54-5D46-4E44-BFED-9AAC4E9A3670}" type="presOf" srcId="{3C21AA68-9F82-4D00-A901-1337B9EEF939}" destId="{CD08B3D0-9B40-4E5D-8321-C683983FAD21}" srcOrd="0" destOrd="0" presId="urn:microsoft.com/office/officeart/2005/8/layout/lProcess1"/>
    <dgm:cxn modelId="{8E10C2E9-17B5-492A-AA0A-A9F852709410}" srcId="{1FA6F556-8DB0-4F7D-8546-71630A38F4AA}" destId="{DD12E03A-922B-44A1-BE48-D3941358EB53}" srcOrd="0" destOrd="0" parTransId="{77D913C9-CC8E-435F-A253-015FD470952F}" sibTransId="{56794688-D8A3-410B-B91A-C0308844CB8B}"/>
    <dgm:cxn modelId="{3E3A8B78-1B1C-46FF-A179-4C077D261728}" srcId="{DD12E03A-922B-44A1-BE48-D3941358EB53}" destId="{6780E22A-0338-4D71-96DC-D898404E155C}" srcOrd="4" destOrd="0" parTransId="{0209D981-9551-417C-9AC1-C45FF8BC0B35}" sibTransId="{B73D867E-FE2A-4766-B60B-F9E67027A436}"/>
    <dgm:cxn modelId="{3E5DB62E-DB93-47A4-AB13-0F370FBC81D2}" type="presOf" srcId="{1FBBB368-8C4D-4E69-BFB1-F919AE0D3640}" destId="{760EB8EF-E171-4409-B37F-DB535E5BE107}" srcOrd="0" destOrd="0" presId="urn:microsoft.com/office/officeart/2005/8/layout/lProcess1"/>
    <dgm:cxn modelId="{108838A2-D53B-424F-A494-B50578D7752E}" srcId="{DD12E03A-922B-44A1-BE48-D3941358EB53}" destId="{DC7E3DD4-FCCA-4C69-8036-6B0A93C31C07}" srcOrd="2" destOrd="0" parTransId="{C384D216-9869-4ADC-A0B8-D4CAD91604FF}" sibTransId="{1FBBB368-8C4D-4E69-BFB1-F919AE0D3640}"/>
    <dgm:cxn modelId="{DBB68E17-2054-45F6-BC2F-E6DE235E8F87}" srcId="{DD12E03A-922B-44A1-BE48-D3941358EB53}" destId="{4DD5B0E2-7D09-4A3F-950C-96A22B45B6FA}" srcOrd="1" destOrd="0" parTransId="{459519A6-B050-4B86-8DFE-379E193D69C8}" sibTransId="{B2F4F855-A9EA-4833-84AC-1FC15AB696E4}"/>
    <dgm:cxn modelId="{F4C1F123-1F42-4C20-90E6-6E97EF5E6730}" type="presOf" srcId="{D8C8B976-1E04-4976-8F09-65E0ACDB0929}" destId="{BCECEC09-FF06-4849-B0A1-675B2EDBC120}" srcOrd="0" destOrd="0" presId="urn:microsoft.com/office/officeart/2005/8/layout/lProcess1"/>
    <dgm:cxn modelId="{67E8B77D-2489-4716-9C64-16D84BF88CEE}" srcId="{6A73B56B-068B-4AF6-B255-62262A20C575}" destId="{3C21AA68-9F82-4D00-A901-1337B9EEF939}" srcOrd="1" destOrd="0" parTransId="{0DB04F58-FA6A-4C3B-A63D-8C6DE96C7852}" sibTransId="{B297539C-E584-4875-B846-D9FFB09892CB}"/>
    <dgm:cxn modelId="{D565188D-189E-49F9-B665-73C2BA9FB00F}" type="presOf" srcId="{6A73B56B-068B-4AF6-B255-62262A20C575}" destId="{6A463A03-3BEA-4535-B45E-4AD69FC13F19}" srcOrd="0" destOrd="0" presId="urn:microsoft.com/office/officeart/2005/8/layout/lProcess1"/>
    <dgm:cxn modelId="{46C4A7EB-2667-48C8-AE9E-38E7E552B4F5}" srcId="{DD12E03A-922B-44A1-BE48-D3941358EB53}" destId="{19F49853-3B1B-46F2-8212-6AEA3C000B91}" srcOrd="3" destOrd="0" parTransId="{F4A75BA1-4BFF-44BD-AFF7-525192F443C3}" sibTransId="{79BB2C95-E833-4434-885F-E59516D18081}"/>
    <dgm:cxn modelId="{83573D97-90CA-4742-9845-8B18D2FE722F}" type="presOf" srcId="{19F49853-3B1B-46F2-8212-6AEA3C000B91}" destId="{6CC99D3D-AD3E-46AF-BF72-37B22E7DFE52}" srcOrd="0" destOrd="0" presId="urn:microsoft.com/office/officeart/2005/8/layout/lProcess1"/>
    <dgm:cxn modelId="{4C96CB24-F172-4A88-B17C-A4C548913E92}" srcId="{6A73B56B-068B-4AF6-B255-62262A20C575}" destId="{8D70E0AB-136D-4BA3-BC51-EE6A45AB4BDF}" srcOrd="0" destOrd="0" parTransId="{155A9971-2993-4063-BE2A-A8EAB4446827}" sibTransId="{04523FEB-77D5-4C2F-BF57-E1DF350040ED}"/>
    <dgm:cxn modelId="{8DF52323-25D6-4032-937A-E9F5B8430F9F}" type="presOf" srcId="{1FA6F556-8DB0-4F7D-8546-71630A38F4AA}" destId="{B0C24EF0-B852-478E-BBBB-70E04839355E}" srcOrd="0" destOrd="0" presId="urn:microsoft.com/office/officeart/2005/8/layout/lProcess1"/>
    <dgm:cxn modelId="{9ACDD842-AB29-4B30-8FD5-41DF4C7F61AE}" type="presParOf" srcId="{B0C24EF0-B852-478E-BBBB-70E04839355E}" destId="{954DE386-AA69-4CE8-8DE9-157EB65AE975}" srcOrd="0" destOrd="0" presId="urn:microsoft.com/office/officeart/2005/8/layout/lProcess1"/>
    <dgm:cxn modelId="{7274F64F-8908-4DF7-A504-91E26B624478}" type="presParOf" srcId="{954DE386-AA69-4CE8-8DE9-157EB65AE975}" destId="{017A4921-C932-4613-AD93-93A43D2DC405}" srcOrd="0" destOrd="0" presId="urn:microsoft.com/office/officeart/2005/8/layout/lProcess1"/>
    <dgm:cxn modelId="{FBF07F75-8EB1-4A29-9F76-0044F1C8B3EB}" type="presParOf" srcId="{954DE386-AA69-4CE8-8DE9-157EB65AE975}" destId="{BCECEC09-FF06-4849-B0A1-675B2EDBC120}" srcOrd="1" destOrd="0" presId="urn:microsoft.com/office/officeart/2005/8/layout/lProcess1"/>
    <dgm:cxn modelId="{BD3AB9F0-A4EE-4598-8AFC-8A1EE1442613}" type="presParOf" srcId="{954DE386-AA69-4CE8-8DE9-157EB65AE975}" destId="{8B17B762-100B-4889-A8E8-393E00B1B1D6}" srcOrd="2" destOrd="0" presId="urn:microsoft.com/office/officeart/2005/8/layout/lProcess1"/>
    <dgm:cxn modelId="{B6B7CA65-08A3-43A7-B471-EFB84607B5C1}" type="presParOf" srcId="{954DE386-AA69-4CE8-8DE9-157EB65AE975}" destId="{62456C18-FA50-4086-98B1-283FFB647757}" srcOrd="3" destOrd="0" presId="urn:microsoft.com/office/officeart/2005/8/layout/lProcess1"/>
    <dgm:cxn modelId="{F28351D0-6B1D-4F04-AE96-50540D8BB2D6}" type="presParOf" srcId="{954DE386-AA69-4CE8-8DE9-157EB65AE975}" destId="{5A5C58E5-8F20-4091-9149-B32CD0102AAB}" srcOrd="4" destOrd="0" presId="urn:microsoft.com/office/officeart/2005/8/layout/lProcess1"/>
    <dgm:cxn modelId="{BAB83A2C-8FFF-47B1-A54C-E9E218B9392E}" type="presParOf" srcId="{954DE386-AA69-4CE8-8DE9-157EB65AE975}" destId="{21BBD824-9643-47A9-91E6-D554717F04BC}" srcOrd="5" destOrd="0" presId="urn:microsoft.com/office/officeart/2005/8/layout/lProcess1"/>
    <dgm:cxn modelId="{1988835A-C4DE-4251-A8C5-3A2C78A080F2}" type="presParOf" srcId="{954DE386-AA69-4CE8-8DE9-157EB65AE975}" destId="{6CD902AD-0439-4846-9448-6E3B7A629816}" srcOrd="6" destOrd="0" presId="urn:microsoft.com/office/officeart/2005/8/layout/lProcess1"/>
    <dgm:cxn modelId="{B5181D5D-C118-4727-B5C9-B412122128A2}" type="presParOf" srcId="{954DE386-AA69-4CE8-8DE9-157EB65AE975}" destId="{760EB8EF-E171-4409-B37F-DB535E5BE107}" srcOrd="7" destOrd="0" presId="urn:microsoft.com/office/officeart/2005/8/layout/lProcess1"/>
    <dgm:cxn modelId="{94EC24B1-35D2-43EA-89C7-C7CFAF95DFD8}" type="presParOf" srcId="{954DE386-AA69-4CE8-8DE9-157EB65AE975}" destId="{6CC99D3D-AD3E-46AF-BF72-37B22E7DFE52}" srcOrd="8" destOrd="0" presId="urn:microsoft.com/office/officeart/2005/8/layout/lProcess1"/>
    <dgm:cxn modelId="{07B0DA44-8360-4FA6-9CF6-38885D8F99A4}" type="presParOf" srcId="{954DE386-AA69-4CE8-8DE9-157EB65AE975}" destId="{9FA7BA2E-C59B-4E2B-9545-98BA1B6E9548}" srcOrd="9" destOrd="0" presId="urn:microsoft.com/office/officeart/2005/8/layout/lProcess1"/>
    <dgm:cxn modelId="{7E0D2533-0F88-4616-99A4-E8429B3F7B6B}" type="presParOf" srcId="{954DE386-AA69-4CE8-8DE9-157EB65AE975}" destId="{81660C41-A2CF-4447-91D5-8DC2B1D4B1FD}" srcOrd="10" destOrd="0" presId="urn:microsoft.com/office/officeart/2005/8/layout/lProcess1"/>
    <dgm:cxn modelId="{7CF3617A-F37F-4AF9-8B59-733490C485AF}" type="presParOf" srcId="{B0C24EF0-B852-478E-BBBB-70E04839355E}" destId="{9963183F-3CE2-428E-8692-6F3C130E2198}" srcOrd="1" destOrd="0" presId="urn:microsoft.com/office/officeart/2005/8/layout/lProcess1"/>
    <dgm:cxn modelId="{FF401771-7F91-4D1A-8ACB-9F1BF261C418}" type="presParOf" srcId="{B0C24EF0-B852-478E-BBBB-70E04839355E}" destId="{C52B0FD8-7E8D-44B3-A133-E349C08EBFD1}" srcOrd="2" destOrd="0" presId="urn:microsoft.com/office/officeart/2005/8/layout/lProcess1"/>
    <dgm:cxn modelId="{F2DDCA22-EEE1-48E3-AA3D-DD20A67F437F}" type="presParOf" srcId="{C52B0FD8-7E8D-44B3-A133-E349C08EBFD1}" destId="{6A463A03-3BEA-4535-B45E-4AD69FC13F19}" srcOrd="0" destOrd="0" presId="urn:microsoft.com/office/officeart/2005/8/layout/lProcess1"/>
    <dgm:cxn modelId="{A1C2386B-4AA3-4E5E-ABD1-421032F5050E}" type="presParOf" srcId="{C52B0FD8-7E8D-44B3-A133-E349C08EBFD1}" destId="{D43AD038-1555-4359-8498-A6098EA5371A}" srcOrd="1" destOrd="0" presId="urn:microsoft.com/office/officeart/2005/8/layout/lProcess1"/>
    <dgm:cxn modelId="{9ABB6B15-0798-4C59-AE8A-EDD54D2BDD28}" type="presParOf" srcId="{C52B0FD8-7E8D-44B3-A133-E349C08EBFD1}" destId="{5F0F974A-8D0A-44CC-849B-A668F21B6F4F}" srcOrd="2" destOrd="0" presId="urn:microsoft.com/office/officeart/2005/8/layout/lProcess1"/>
    <dgm:cxn modelId="{EDC9B80B-8137-4E1E-AB07-20EE71CA30EC}" type="presParOf" srcId="{C52B0FD8-7E8D-44B3-A133-E349C08EBFD1}" destId="{C3F66B7E-40EB-4DF5-A058-374111E183B6}" srcOrd="3" destOrd="0" presId="urn:microsoft.com/office/officeart/2005/8/layout/lProcess1"/>
    <dgm:cxn modelId="{F4ED9B8C-4922-4BDD-A926-3EAFA4753C95}" type="presParOf" srcId="{C52B0FD8-7E8D-44B3-A133-E349C08EBFD1}" destId="{CD08B3D0-9B40-4E5D-8321-C683983FAD21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92DDC3-8C02-4522-AB40-037AEE1966EE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CC1939FE-A4FA-4AE6-84F6-222C74307644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Психический и психофизический инфантилизм: инфантильный тип телосложения, детская мимика и моторика, а также инфантильность психики.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36CF6FAA-4555-464B-97EA-5CD70BA2FDDC}" type="parTrans" cxnId="{D1B8489F-B14B-4672-8D66-020FA409554C}">
      <dgm:prSet/>
      <dgm:spPr/>
      <dgm:t>
        <a:bodyPr/>
        <a:lstStyle/>
        <a:p>
          <a:endParaRPr lang="ru-RU"/>
        </a:p>
      </dgm:t>
    </dgm:pt>
    <dgm:pt modelId="{470B056A-611F-474A-A67C-94A65B1FA8A4}" type="sibTrans" cxnId="{D1B8489F-B14B-4672-8D66-020FA409554C}">
      <dgm:prSet/>
      <dgm:spPr/>
      <dgm:t>
        <a:bodyPr/>
        <a:lstStyle/>
        <a:p>
          <a:endParaRPr lang="ru-RU"/>
        </a:p>
      </dgm:t>
    </dgm:pt>
    <dgm:pt modelId="{70EC1CE0-55BA-4610-9DF7-392BD814BF21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Преобладает эмоциональная мотивация поведения, повышенный фон настроения; в школьном возрасте преобладают игровые интересы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0D4EAD8-9E05-4F71-8913-AF7E8253175E}" type="parTrans" cxnId="{500F3BB2-4F48-4D65-AD7D-92D9B958EAE3}">
      <dgm:prSet/>
      <dgm:spPr/>
      <dgm:t>
        <a:bodyPr/>
        <a:lstStyle/>
        <a:p>
          <a:endParaRPr lang="ru-RU"/>
        </a:p>
      </dgm:t>
    </dgm:pt>
    <dgm:pt modelId="{F85DE0EE-CD79-4443-A6B8-EE591AFD1E3D}" type="sibTrans" cxnId="{500F3BB2-4F48-4D65-AD7D-92D9B958EAE3}">
      <dgm:prSet/>
      <dgm:spPr/>
      <dgm:t>
        <a:bodyPr/>
        <a:lstStyle/>
        <a:p>
          <a:endParaRPr lang="ru-RU"/>
        </a:p>
      </dgm:t>
    </dgm:pt>
    <dgm:pt modelId="{FB646493-15D1-4E02-80F4-9A800A17782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Дети внушаемы и недостаточно самостоятельны, очень быстро устают от учебной деятельности.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1276F54-1516-44C8-ABD2-F71CCF6B94E9}" type="parTrans" cxnId="{E707015B-67EF-477E-81FC-2B3B65A8D93B}">
      <dgm:prSet/>
      <dgm:spPr/>
      <dgm:t>
        <a:bodyPr/>
        <a:lstStyle/>
        <a:p>
          <a:endParaRPr lang="ru-RU"/>
        </a:p>
      </dgm:t>
    </dgm:pt>
    <dgm:pt modelId="{9C4E1A86-059D-43F2-8B16-7871F5DCED52}" type="sibTrans" cxnId="{E707015B-67EF-477E-81FC-2B3B65A8D93B}">
      <dgm:prSet/>
      <dgm:spPr/>
      <dgm:t>
        <a:bodyPr/>
        <a:lstStyle/>
        <a:p>
          <a:endParaRPr lang="ru-RU"/>
        </a:p>
      </dgm:t>
    </dgm:pt>
    <dgm:pt modelId="{7CB4C3B5-C0B4-4E33-B8FB-9ABA9AFAE3F5}" type="pres">
      <dgm:prSet presAssocID="{1092DDC3-8C02-4522-AB40-037AEE1966EE}" presName="compositeShape" presStyleCnt="0">
        <dgm:presLayoutVars>
          <dgm:dir/>
          <dgm:resizeHandles/>
        </dgm:presLayoutVars>
      </dgm:prSet>
      <dgm:spPr/>
    </dgm:pt>
    <dgm:pt modelId="{1F3BCCA0-0C63-49AE-9500-2A4D20AC58F7}" type="pres">
      <dgm:prSet presAssocID="{1092DDC3-8C02-4522-AB40-037AEE1966EE}" presName="pyramid" presStyleLbl="node1" presStyleIdx="0" presStyleCnt="1"/>
      <dgm:spPr/>
    </dgm:pt>
    <dgm:pt modelId="{1AF0F87B-0D2C-4B9D-BCDD-D06673D1E192}" type="pres">
      <dgm:prSet presAssocID="{1092DDC3-8C02-4522-AB40-037AEE1966EE}" presName="theList" presStyleCnt="0"/>
      <dgm:spPr/>
    </dgm:pt>
    <dgm:pt modelId="{646F5035-BD46-4F1C-898A-106743F14083}" type="pres">
      <dgm:prSet presAssocID="{CC1939FE-A4FA-4AE6-84F6-222C74307644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686B60-6C91-4D73-99F7-8127CB4F14BA}" type="pres">
      <dgm:prSet presAssocID="{CC1939FE-A4FA-4AE6-84F6-222C74307644}" presName="aSpace" presStyleCnt="0"/>
      <dgm:spPr/>
    </dgm:pt>
    <dgm:pt modelId="{6BB049BA-D128-4002-9D89-80DE7D8C82C3}" type="pres">
      <dgm:prSet presAssocID="{70EC1CE0-55BA-4610-9DF7-392BD814BF21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B66F34-A111-4376-AACD-77174E20C392}" type="pres">
      <dgm:prSet presAssocID="{70EC1CE0-55BA-4610-9DF7-392BD814BF21}" presName="aSpace" presStyleCnt="0"/>
      <dgm:spPr/>
    </dgm:pt>
    <dgm:pt modelId="{4AC9F780-342E-4BD7-AA44-3A21C7CC7E81}" type="pres">
      <dgm:prSet presAssocID="{FB646493-15D1-4E02-80F4-9A800A17782F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05A17A-9051-423E-AEB3-D17EED2F4F6B}" type="pres">
      <dgm:prSet presAssocID="{FB646493-15D1-4E02-80F4-9A800A17782F}" presName="aSpace" presStyleCnt="0"/>
      <dgm:spPr/>
    </dgm:pt>
  </dgm:ptLst>
  <dgm:cxnLst>
    <dgm:cxn modelId="{F4EEDB70-8EBC-4EAA-89EB-23C1DA14D08C}" type="presOf" srcId="{FB646493-15D1-4E02-80F4-9A800A17782F}" destId="{4AC9F780-342E-4BD7-AA44-3A21C7CC7E81}" srcOrd="0" destOrd="0" presId="urn:microsoft.com/office/officeart/2005/8/layout/pyramid2"/>
    <dgm:cxn modelId="{E707015B-67EF-477E-81FC-2B3B65A8D93B}" srcId="{1092DDC3-8C02-4522-AB40-037AEE1966EE}" destId="{FB646493-15D1-4E02-80F4-9A800A17782F}" srcOrd="2" destOrd="0" parTransId="{11276F54-1516-44C8-ABD2-F71CCF6B94E9}" sibTransId="{9C4E1A86-059D-43F2-8B16-7871F5DCED52}"/>
    <dgm:cxn modelId="{E83EC49E-1AC4-40CD-AC77-A93EFA5FD956}" type="presOf" srcId="{CC1939FE-A4FA-4AE6-84F6-222C74307644}" destId="{646F5035-BD46-4F1C-898A-106743F14083}" srcOrd="0" destOrd="0" presId="urn:microsoft.com/office/officeart/2005/8/layout/pyramid2"/>
    <dgm:cxn modelId="{500F3BB2-4F48-4D65-AD7D-92D9B958EAE3}" srcId="{1092DDC3-8C02-4522-AB40-037AEE1966EE}" destId="{70EC1CE0-55BA-4610-9DF7-392BD814BF21}" srcOrd="1" destOrd="0" parTransId="{A0D4EAD8-9E05-4F71-8913-AF7E8253175E}" sibTransId="{F85DE0EE-CD79-4443-A6B8-EE591AFD1E3D}"/>
    <dgm:cxn modelId="{41F018BD-9BEE-43AC-A6E8-E7511AC72856}" type="presOf" srcId="{1092DDC3-8C02-4522-AB40-037AEE1966EE}" destId="{7CB4C3B5-C0B4-4E33-B8FB-9ABA9AFAE3F5}" srcOrd="0" destOrd="0" presId="urn:microsoft.com/office/officeart/2005/8/layout/pyramid2"/>
    <dgm:cxn modelId="{D1B8489F-B14B-4672-8D66-020FA409554C}" srcId="{1092DDC3-8C02-4522-AB40-037AEE1966EE}" destId="{CC1939FE-A4FA-4AE6-84F6-222C74307644}" srcOrd="0" destOrd="0" parTransId="{36CF6FAA-4555-464B-97EA-5CD70BA2FDDC}" sibTransId="{470B056A-611F-474A-A67C-94A65B1FA8A4}"/>
    <dgm:cxn modelId="{2F36BF6A-C561-409C-8592-2FBF6FB77CFC}" type="presOf" srcId="{70EC1CE0-55BA-4610-9DF7-392BD814BF21}" destId="{6BB049BA-D128-4002-9D89-80DE7D8C82C3}" srcOrd="0" destOrd="0" presId="urn:microsoft.com/office/officeart/2005/8/layout/pyramid2"/>
    <dgm:cxn modelId="{71F093DA-84C1-4552-9562-7FC2B12FD158}" type="presParOf" srcId="{7CB4C3B5-C0B4-4E33-B8FB-9ABA9AFAE3F5}" destId="{1F3BCCA0-0C63-49AE-9500-2A4D20AC58F7}" srcOrd="0" destOrd="0" presId="urn:microsoft.com/office/officeart/2005/8/layout/pyramid2"/>
    <dgm:cxn modelId="{97729256-4C76-440C-9645-44988AEB7BEA}" type="presParOf" srcId="{7CB4C3B5-C0B4-4E33-B8FB-9ABA9AFAE3F5}" destId="{1AF0F87B-0D2C-4B9D-BCDD-D06673D1E192}" srcOrd="1" destOrd="0" presId="urn:microsoft.com/office/officeart/2005/8/layout/pyramid2"/>
    <dgm:cxn modelId="{9684DE91-3C68-4D5E-9663-55508F6A7B5B}" type="presParOf" srcId="{1AF0F87B-0D2C-4B9D-BCDD-D06673D1E192}" destId="{646F5035-BD46-4F1C-898A-106743F14083}" srcOrd="0" destOrd="0" presId="urn:microsoft.com/office/officeart/2005/8/layout/pyramid2"/>
    <dgm:cxn modelId="{A3D9209F-C2E6-4BD7-89E3-C7E97340970A}" type="presParOf" srcId="{1AF0F87B-0D2C-4B9D-BCDD-D06673D1E192}" destId="{D5686B60-6C91-4D73-99F7-8127CB4F14BA}" srcOrd="1" destOrd="0" presId="urn:microsoft.com/office/officeart/2005/8/layout/pyramid2"/>
    <dgm:cxn modelId="{7EDFBD5D-FB9D-46A2-8F8A-801096BEE25B}" type="presParOf" srcId="{1AF0F87B-0D2C-4B9D-BCDD-D06673D1E192}" destId="{6BB049BA-D128-4002-9D89-80DE7D8C82C3}" srcOrd="2" destOrd="0" presId="urn:microsoft.com/office/officeart/2005/8/layout/pyramid2"/>
    <dgm:cxn modelId="{E6A9B697-4805-43A4-92B1-6BC7717EFE78}" type="presParOf" srcId="{1AF0F87B-0D2C-4B9D-BCDD-D06673D1E192}" destId="{5FB66F34-A111-4376-AACD-77174E20C392}" srcOrd="3" destOrd="0" presId="urn:microsoft.com/office/officeart/2005/8/layout/pyramid2"/>
    <dgm:cxn modelId="{B3C29CA4-9959-41BC-9CEF-FC7908256BC6}" type="presParOf" srcId="{1AF0F87B-0D2C-4B9D-BCDD-D06673D1E192}" destId="{4AC9F780-342E-4BD7-AA44-3A21C7CC7E81}" srcOrd="4" destOrd="0" presId="urn:microsoft.com/office/officeart/2005/8/layout/pyramid2"/>
    <dgm:cxn modelId="{61E7AA08-A6FE-47DA-A3D1-F95086EDB364}" type="presParOf" srcId="{1AF0F87B-0D2C-4B9D-BCDD-D06673D1E192}" destId="{0905A17A-9051-423E-AEB3-D17EED2F4F6B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143C85-2484-4BDF-9994-272E22D15C72}" type="doc">
      <dgm:prSet loTypeId="urn:microsoft.com/office/officeart/2005/8/layout/pyramid2" loCatId="list" qsTypeId="urn:microsoft.com/office/officeart/2005/8/quickstyle/simple1" qsCatId="simple" csTypeId="urn:microsoft.com/office/officeart/2005/8/colors/colorful1" csCatId="colorful" phldr="1"/>
      <dgm:spPr/>
    </dgm:pt>
    <dgm:pt modelId="{4F3D5475-C749-4215-B7A4-3253772689D4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Длительные хронические заболевания</a:t>
          </a:r>
        </a:p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(хронические инфекции, врожденные и приобретенные пороки внутренних органов)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7A5528A-C7DF-4A3D-92E6-C2EEF4F19E46}" type="parTrans" cxnId="{EC9DC095-3684-4C03-BFAB-DCC5312F1436}">
      <dgm:prSet/>
      <dgm:spPr/>
      <dgm:t>
        <a:bodyPr/>
        <a:lstStyle/>
        <a:p>
          <a:endParaRPr lang="ru-RU"/>
        </a:p>
      </dgm:t>
    </dgm:pt>
    <dgm:pt modelId="{C46E76F6-E50D-45B5-B8CF-44BCCA169AD0}" type="sibTrans" cxnId="{EC9DC095-3684-4C03-BFAB-DCC5312F1436}">
      <dgm:prSet/>
      <dgm:spPr/>
      <dgm:t>
        <a:bodyPr/>
        <a:lstStyle/>
        <a:p>
          <a:endParaRPr lang="ru-RU"/>
        </a:p>
      </dgm:t>
    </dgm:pt>
    <dgm:pt modelId="{F6FE69A2-036E-45A8-AE52-6596E7AFEF47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Физическая и психическая астения (у детей отмечается большая  физическая и психическая истощаемость)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080FF66-E55C-4C9F-B075-DE19AC268867}" type="parTrans" cxnId="{31820770-3C70-4D29-BA25-091041B4EBCB}">
      <dgm:prSet/>
      <dgm:spPr/>
      <dgm:t>
        <a:bodyPr/>
        <a:lstStyle/>
        <a:p>
          <a:endParaRPr lang="ru-RU"/>
        </a:p>
      </dgm:t>
    </dgm:pt>
    <dgm:pt modelId="{D9F6A46E-D987-45EF-BEB4-A173A7DD7957}" type="sibTrans" cxnId="{31820770-3C70-4D29-BA25-091041B4EBCB}">
      <dgm:prSet/>
      <dgm:spPr/>
      <dgm:t>
        <a:bodyPr/>
        <a:lstStyle/>
        <a:p>
          <a:endParaRPr lang="ru-RU"/>
        </a:p>
      </dgm:t>
    </dgm:pt>
    <dgm:pt modelId="{6CA4F42E-46BF-4FD9-AAFD-789C64180BA1}">
      <dgm:prSet phldrT="[Текст]"/>
      <dgm:spPr/>
      <dgm:t>
        <a:bodyPr/>
        <a:lstStyle/>
        <a:p>
          <a:endParaRPr lang="ru-RU" dirty="0"/>
        </a:p>
      </dgm:t>
    </dgm:pt>
    <dgm:pt modelId="{44458D67-22A5-4A73-B173-E9B922AC2C79}" type="parTrans" cxnId="{CDD242C5-4A2E-4003-886D-8D96D51E63F8}">
      <dgm:prSet/>
      <dgm:spPr/>
      <dgm:t>
        <a:bodyPr/>
        <a:lstStyle/>
        <a:p>
          <a:endParaRPr lang="ru-RU"/>
        </a:p>
      </dgm:t>
    </dgm:pt>
    <dgm:pt modelId="{375965B8-4CD2-4BB1-A77C-83155874981E}" type="sibTrans" cxnId="{CDD242C5-4A2E-4003-886D-8D96D51E63F8}">
      <dgm:prSet/>
      <dgm:spPr/>
      <dgm:t>
        <a:bodyPr/>
        <a:lstStyle/>
        <a:p>
          <a:endParaRPr lang="ru-RU"/>
        </a:p>
      </dgm:t>
    </dgm:pt>
    <dgm:pt modelId="{CF07DCF0-6064-4556-B0D8-78D99F179D79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Аллергические состояния, </a:t>
          </a:r>
        </a:p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детские неврозы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24A3C49-B9A6-4BB6-8FE7-6321D3C5CB08}" type="parTrans" cxnId="{BCC97A94-91A2-4D30-84F1-44990F65F78E}">
      <dgm:prSet/>
      <dgm:spPr/>
      <dgm:t>
        <a:bodyPr/>
        <a:lstStyle/>
        <a:p>
          <a:endParaRPr lang="ru-RU"/>
        </a:p>
      </dgm:t>
    </dgm:pt>
    <dgm:pt modelId="{09CFA9CB-1294-4E35-A100-2A6FCA263CA1}" type="sibTrans" cxnId="{BCC97A94-91A2-4D30-84F1-44990F65F78E}">
      <dgm:prSet/>
      <dgm:spPr/>
      <dgm:t>
        <a:bodyPr/>
        <a:lstStyle/>
        <a:p>
          <a:endParaRPr lang="ru-RU"/>
        </a:p>
      </dgm:t>
    </dgm:pt>
    <dgm:pt modelId="{34371905-8167-4162-BDFA-0A66A2295DD1}" type="pres">
      <dgm:prSet presAssocID="{CE143C85-2484-4BDF-9994-272E22D15C72}" presName="compositeShape" presStyleCnt="0">
        <dgm:presLayoutVars>
          <dgm:dir/>
          <dgm:resizeHandles/>
        </dgm:presLayoutVars>
      </dgm:prSet>
      <dgm:spPr/>
    </dgm:pt>
    <dgm:pt modelId="{34E5F13F-BBF2-4935-8EB0-732496DDA86F}" type="pres">
      <dgm:prSet presAssocID="{CE143C85-2484-4BDF-9994-272E22D15C72}" presName="pyramid" presStyleLbl="node1" presStyleIdx="0" presStyleCnt="1"/>
      <dgm:spPr/>
    </dgm:pt>
    <dgm:pt modelId="{04726685-359E-4FDE-9918-B765E7A7DADC}" type="pres">
      <dgm:prSet presAssocID="{CE143C85-2484-4BDF-9994-272E22D15C72}" presName="theList" presStyleCnt="0"/>
      <dgm:spPr/>
    </dgm:pt>
    <dgm:pt modelId="{94F51F15-15FF-493A-9293-04CDB22A1F01}" type="pres">
      <dgm:prSet presAssocID="{4F3D5475-C749-4215-B7A4-3253772689D4}" presName="aNode" presStyleLbl="fgAcc1" presStyleIdx="0" presStyleCnt="4" custScaleX="114772" custScaleY="163258" custLinFactNeighborX="941" custLinFactNeighborY="299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AB0980-6AE5-496E-ACFF-8FE3FEEC39E7}" type="pres">
      <dgm:prSet presAssocID="{4F3D5475-C749-4215-B7A4-3253772689D4}" presName="aSpace" presStyleCnt="0"/>
      <dgm:spPr/>
    </dgm:pt>
    <dgm:pt modelId="{2DCF99D0-C3C0-47C6-A439-E4851BB47170}" type="pres">
      <dgm:prSet presAssocID="{F6FE69A2-036E-45A8-AE52-6596E7AFEF47}" presName="aNode" presStyleLbl="fgAcc1" presStyleIdx="1" presStyleCnt="4" custScaleX="115220" custScaleY="1484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39B4E7-3189-414A-AD8A-2F7F1C2DC91B}" type="pres">
      <dgm:prSet presAssocID="{F6FE69A2-036E-45A8-AE52-6596E7AFEF47}" presName="aSpace" presStyleCnt="0"/>
      <dgm:spPr/>
    </dgm:pt>
    <dgm:pt modelId="{031C3690-1D79-4C4A-A668-E2EBDCB40C3A}" type="pres">
      <dgm:prSet presAssocID="{6CA4F42E-46BF-4FD9-AAFD-789C64180BA1}" presName="aNode" presStyleLbl="fgAcc1" presStyleIdx="2" presStyleCnt="4" custScaleX="119692" custScaleY="1374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411065-712C-4512-A616-185C6009798E}" type="pres">
      <dgm:prSet presAssocID="{6CA4F42E-46BF-4FD9-AAFD-789C64180BA1}" presName="aSpace" presStyleCnt="0"/>
      <dgm:spPr/>
    </dgm:pt>
    <dgm:pt modelId="{0C92CDDC-11C6-42BB-88E9-35666C113AC1}" type="pres">
      <dgm:prSet presAssocID="{CF07DCF0-6064-4556-B0D8-78D99F179D79}" presName="aNode" presStyleLbl="fgAcc1" presStyleIdx="3" presStyleCnt="4" custScaleX="121182" custScaleY="87437" custLinFactY="5133" custLinFactNeighborX="212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BD09EB-E8FD-4112-A8FC-56C7247492CA}" type="pres">
      <dgm:prSet presAssocID="{CF07DCF0-6064-4556-B0D8-78D99F179D79}" presName="aSpace" presStyleCnt="0"/>
      <dgm:spPr/>
    </dgm:pt>
  </dgm:ptLst>
  <dgm:cxnLst>
    <dgm:cxn modelId="{CDD242C5-4A2E-4003-886D-8D96D51E63F8}" srcId="{CE143C85-2484-4BDF-9994-272E22D15C72}" destId="{6CA4F42E-46BF-4FD9-AAFD-789C64180BA1}" srcOrd="2" destOrd="0" parTransId="{44458D67-22A5-4A73-B173-E9B922AC2C79}" sibTransId="{375965B8-4CD2-4BB1-A77C-83155874981E}"/>
    <dgm:cxn modelId="{EC9DC095-3684-4C03-BFAB-DCC5312F1436}" srcId="{CE143C85-2484-4BDF-9994-272E22D15C72}" destId="{4F3D5475-C749-4215-B7A4-3253772689D4}" srcOrd="0" destOrd="0" parTransId="{27A5528A-C7DF-4A3D-92E6-C2EEF4F19E46}" sibTransId="{C46E76F6-E50D-45B5-B8CF-44BCCA169AD0}"/>
    <dgm:cxn modelId="{CF169D44-F6DC-4220-A070-6AFAB6AB5435}" type="presOf" srcId="{F6FE69A2-036E-45A8-AE52-6596E7AFEF47}" destId="{2DCF99D0-C3C0-47C6-A439-E4851BB47170}" srcOrd="0" destOrd="0" presId="urn:microsoft.com/office/officeart/2005/8/layout/pyramid2"/>
    <dgm:cxn modelId="{31820770-3C70-4D29-BA25-091041B4EBCB}" srcId="{CE143C85-2484-4BDF-9994-272E22D15C72}" destId="{F6FE69A2-036E-45A8-AE52-6596E7AFEF47}" srcOrd="1" destOrd="0" parTransId="{9080FF66-E55C-4C9F-B075-DE19AC268867}" sibTransId="{D9F6A46E-D987-45EF-BEB4-A173A7DD7957}"/>
    <dgm:cxn modelId="{FA2AD901-B161-40B1-8583-18E83047E9A7}" type="presOf" srcId="{6CA4F42E-46BF-4FD9-AAFD-789C64180BA1}" destId="{031C3690-1D79-4C4A-A668-E2EBDCB40C3A}" srcOrd="0" destOrd="0" presId="urn:microsoft.com/office/officeart/2005/8/layout/pyramid2"/>
    <dgm:cxn modelId="{C05D6C3F-37C3-40DE-A46E-891979ABD3E0}" type="presOf" srcId="{CF07DCF0-6064-4556-B0D8-78D99F179D79}" destId="{0C92CDDC-11C6-42BB-88E9-35666C113AC1}" srcOrd="0" destOrd="0" presId="urn:microsoft.com/office/officeart/2005/8/layout/pyramid2"/>
    <dgm:cxn modelId="{BCC97A94-91A2-4D30-84F1-44990F65F78E}" srcId="{CE143C85-2484-4BDF-9994-272E22D15C72}" destId="{CF07DCF0-6064-4556-B0D8-78D99F179D79}" srcOrd="3" destOrd="0" parTransId="{524A3C49-B9A6-4BB6-8FE7-6321D3C5CB08}" sibTransId="{09CFA9CB-1294-4E35-A100-2A6FCA263CA1}"/>
    <dgm:cxn modelId="{25229176-6834-4B41-AD94-7B6C62689253}" type="presOf" srcId="{CE143C85-2484-4BDF-9994-272E22D15C72}" destId="{34371905-8167-4162-BDFA-0A66A2295DD1}" srcOrd="0" destOrd="0" presId="urn:microsoft.com/office/officeart/2005/8/layout/pyramid2"/>
    <dgm:cxn modelId="{5324CD98-9745-474E-B36A-6FB25D3CB911}" type="presOf" srcId="{4F3D5475-C749-4215-B7A4-3253772689D4}" destId="{94F51F15-15FF-493A-9293-04CDB22A1F01}" srcOrd="0" destOrd="0" presId="urn:microsoft.com/office/officeart/2005/8/layout/pyramid2"/>
    <dgm:cxn modelId="{D55EEBD4-E7D5-417D-9FED-5C3AB4093164}" type="presParOf" srcId="{34371905-8167-4162-BDFA-0A66A2295DD1}" destId="{34E5F13F-BBF2-4935-8EB0-732496DDA86F}" srcOrd="0" destOrd="0" presId="urn:microsoft.com/office/officeart/2005/8/layout/pyramid2"/>
    <dgm:cxn modelId="{7D698B54-89FA-46D6-A35D-BBD8668273D5}" type="presParOf" srcId="{34371905-8167-4162-BDFA-0A66A2295DD1}" destId="{04726685-359E-4FDE-9918-B765E7A7DADC}" srcOrd="1" destOrd="0" presId="urn:microsoft.com/office/officeart/2005/8/layout/pyramid2"/>
    <dgm:cxn modelId="{4B0316F0-88B7-4471-897C-D8CBFFECD939}" type="presParOf" srcId="{04726685-359E-4FDE-9918-B765E7A7DADC}" destId="{94F51F15-15FF-493A-9293-04CDB22A1F01}" srcOrd="0" destOrd="0" presId="urn:microsoft.com/office/officeart/2005/8/layout/pyramid2"/>
    <dgm:cxn modelId="{6FE9E565-244D-4564-AEED-0FD4495C0832}" type="presParOf" srcId="{04726685-359E-4FDE-9918-B765E7A7DADC}" destId="{02AB0980-6AE5-496E-ACFF-8FE3FEEC39E7}" srcOrd="1" destOrd="0" presId="urn:microsoft.com/office/officeart/2005/8/layout/pyramid2"/>
    <dgm:cxn modelId="{37528176-62D0-4371-AD25-3576AD44B69D}" type="presParOf" srcId="{04726685-359E-4FDE-9918-B765E7A7DADC}" destId="{2DCF99D0-C3C0-47C6-A439-E4851BB47170}" srcOrd="2" destOrd="0" presId="urn:microsoft.com/office/officeart/2005/8/layout/pyramid2"/>
    <dgm:cxn modelId="{17958670-70D8-4AAF-9899-813764D134BA}" type="presParOf" srcId="{04726685-359E-4FDE-9918-B765E7A7DADC}" destId="{E439B4E7-3189-414A-AD8A-2F7F1C2DC91B}" srcOrd="3" destOrd="0" presId="urn:microsoft.com/office/officeart/2005/8/layout/pyramid2"/>
    <dgm:cxn modelId="{E0A89D0D-1130-47F8-B6AA-979CCD54BAD7}" type="presParOf" srcId="{04726685-359E-4FDE-9918-B765E7A7DADC}" destId="{031C3690-1D79-4C4A-A668-E2EBDCB40C3A}" srcOrd="4" destOrd="0" presId="urn:microsoft.com/office/officeart/2005/8/layout/pyramid2"/>
    <dgm:cxn modelId="{61FAAF3E-339F-4E66-9A16-285FFE06E51E}" type="presParOf" srcId="{04726685-359E-4FDE-9918-B765E7A7DADC}" destId="{75411065-712C-4512-A616-185C6009798E}" srcOrd="5" destOrd="0" presId="urn:microsoft.com/office/officeart/2005/8/layout/pyramid2"/>
    <dgm:cxn modelId="{BE5005A5-AB18-4695-BE78-6E1EA6A724A1}" type="presParOf" srcId="{04726685-359E-4FDE-9918-B765E7A7DADC}" destId="{0C92CDDC-11C6-42BB-88E9-35666C113AC1}" srcOrd="6" destOrd="0" presId="urn:microsoft.com/office/officeart/2005/8/layout/pyramid2"/>
    <dgm:cxn modelId="{2E90ED10-8E6E-4DBF-8A1D-E9C62E5AF471}" type="presParOf" srcId="{04726685-359E-4FDE-9918-B765E7A7DADC}" destId="{7FBD09EB-E8FD-4112-A8FC-56C7247492CA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4736104-A686-4E8F-A903-DDEA524E33C0}" type="doc">
      <dgm:prSet loTypeId="urn:microsoft.com/office/officeart/2005/8/layout/pyramid2" loCatId="list" qsTypeId="urn:microsoft.com/office/officeart/2005/8/quickstyle/simple1" qsCatId="simple" csTypeId="urn:microsoft.com/office/officeart/2005/8/colors/colorful3" csCatId="colorful" phldr="1"/>
      <dgm:spPr/>
    </dgm:pt>
    <dgm:pt modelId="{90FDA3A1-ADB3-4F05-B635-4B142287A8A2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Неблагоприятные условия воспитания (асоциальная семья, воспитание по типу гиперопеки, неблагополучные социальные условия)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E20D40B-C342-4023-9698-C2F03AF237F1}" type="parTrans" cxnId="{470CFFB8-2B58-44A2-A073-9F2C223504A6}">
      <dgm:prSet/>
      <dgm:spPr/>
      <dgm:t>
        <a:bodyPr/>
        <a:lstStyle/>
        <a:p>
          <a:endParaRPr lang="ru-RU"/>
        </a:p>
      </dgm:t>
    </dgm:pt>
    <dgm:pt modelId="{EB0ACC18-4FCB-4273-98DB-73E0FEB0C3D4}" type="sibTrans" cxnId="{470CFFB8-2B58-44A2-A073-9F2C223504A6}">
      <dgm:prSet/>
      <dgm:spPr/>
      <dgm:t>
        <a:bodyPr/>
        <a:lstStyle/>
        <a:p>
          <a:endParaRPr lang="ru-RU"/>
        </a:p>
      </dgm:t>
    </dgm:pt>
    <dgm:pt modelId="{C2B0CEC7-9720-4CDB-BCFA-EFE243710973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Стойкие отклонения нервно – психической  сферы, что обусловливает патологическое развитие личности.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34D037F-5A44-448B-837A-B8851249EE28}" type="parTrans" cxnId="{74D0EFDA-6E7E-4291-A139-41C2E77B9952}">
      <dgm:prSet/>
      <dgm:spPr/>
      <dgm:t>
        <a:bodyPr/>
        <a:lstStyle/>
        <a:p>
          <a:endParaRPr lang="ru-RU"/>
        </a:p>
      </dgm:t>
    </dgm:pt>
    <dgm:pt modelId="{8D880AC8-39B0-4387-817C-63D3CCCC4290}" type="sibTrans" cxnId="{74D0EFDA-6E7E-4291-A139-41C2E77B9952}">
      <dgm:prSet/>
      <dgm:spPr/>
      <dgm:t>
        <a:bodyPr/>
        <a:lstStyle/>
        <a:p>
          <a:endParaRPr lang="ru-RU"/>
        </a:p>
      </dgm:t>
    </dgm:pt>
    <dgm:pt modelId="{945AE937-A020-4302-8DC7-12C02430BA83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Патологическая незрелость эмоционально-волевой сферы сочетается с недостаточным уровнем знаний и бедностью представлений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DA2CE43-6F08-4190-BCCE-D5366F5C7969}" type="parTrans" cxnId="{71068D08-F1A5-47DB-92CE-E74AE9B6258A}">
      <dgm:prSet/>
      <dgm:spPr/>
      <dgm:t>
        <a:bodyPr/>
        <a:lstStyle/>
        <a:p>
          <a:endParaRPr lang="ru-RU"/>
        </a:p>
      </dgm:t>
    </dgm:pt>
    <dgm:pt modelId="{44D72605-34D2-46D4-90F9-94E0215A9887}" type="sibTrans" cxnId="{71068D08-F1A5-47DB-92CE-E74AE9B6258A}">
      <dgm:prSet/>
      <dgm:spPr/>
      <dgm:t>
        <a:bodyPr/>
        <a:lstStyle/>
        <a:p>
          <a:endParaRPr lang="ru-RU"/>
        </a:p>
      </dgm:t>
    </dgm:pt>
    <dgm:pt modelId="{5F4F5BCD-598D-48E7-9EF6-3A2B12E8D29E}" type="pres">
      <dgm:prSet presAssocID="{54736104-A686-4E8F-A903-DDEA524E33C0}" presName="compositeShape" presStyleCnt="0">
        <dgm:presLayoutVars>
          <dgm:dir/>
          <dgm:resizeHandles/>
        </dgm:presLayoutVars>
      </dgm:prSet>
      <dgm:spPr/>
    </dgm:pt>
    <dgm:pt modelId="{27AA8687-E450-48A4-BEF8-9A6549E77197}" type="pres">
      <dgm:prSet presAssocID="{54736104-A686-4E8F-A903-DDEA524E33C0}" presName="pyramid" presStyleLbl="node1" presStyleIdx="0" presStyleCnt="1"/>
      <dgm:spPr/>
    </dgm:pt>
    <dgm:pt modelId="{4BFC6F76-3A00-4E34-A9E7-E593EB095177}" type="pres">
      <dgm:prSet presAssocID="{54736104-A686-4E8F-A903-DDEA524E33C0}" presName="theList" presStyleCnt="0"/>
      <dgm:spPr/>
    </dgm:pt>
    <dgm:pt modelId="{4C9680CA-FAF9-480A-BAA1-19EC773D5AD0}" type="pres">
      <dgm:prSet presAssocID="{90FDA3A1-ADB3-4F05-B635-4B142287A8A2}" presName="aNode" presStyleLbl="fgAcc1" presStyleIdx="0" presStyleCnt="3" custScaleX="120611" custScaleY="88864" custLinFactY="12476" custLinFactNeighborX="-167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58B1B9-0019-4FC3-BC3A-513CC37778BB}" type="pres">
      <dgm:prSet presAssocID="{90FDA3A1-ADB3-4F05-B635-4B142287A8A2}" presName="aSpace" presStyleCnt="0"/>
      <dgm:spPr/>
    </dgm:pt>
    <dgm:pt modelId="{04FA45C0-7F6E-4223-819F-ABEA3664C460}" type="pres">
      <dgm:prSet presAssocID="{C2B0CEC7-9720-4CDB-BCFA-EFE243710973}" presName="aNode" presStyleLbl="fgAcc1" presStyleIdx="1" presStyleCnt="3" custScaleX="120611" custScaleY="77233" custLinFactY="14410" custLinFactNeighborX="29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259D57-4D4A-416E-96E7-9D1CE87BBCD4}" type="pres">
      <dgm:prSet presAssocID="{C2B0CEC7-9720-4CDB-BCFA-EFE243710973}" presName="aSpace" presStyleCnt="0"/>
      <dgm:spPr/>
    </dgm:pt>
    <dgm:pt modelId="{B94DB816-1692-42C6-91D5-A813317E88A1}" type="pres">
      <dgm:prSet presAssocID="{945AE937-A020-4302-8DC7-12C02430BA83}" presName="aNode" presStyleLbl="fgAcc1" presStyleIdx="2" presStyleCnt="3" custScaleX="124260" custScaleY="97705" custLinFactY="14725" custLinFactNeighborX="14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BD00D1-6793-4FD8-9A7A-10071ED12657}" type="pres">
      <dgm:prSet presAssocID="{945AE937-A020-4302-8DC7-12C02430BA83}" presName="aSpace" presStyleCnt="0"/>
      <dgm:spPr/>
    </dgm:pt>
  </dgm:ptLst>
  <dgm:cxnLst>
    <dgm:cxn modelId="{1DBDC5A8-3A1C-4829-8B56-534AF75FBB47}" type="presOf" srcId="{90FDA3A1-ADB3-4F05-B635-4B142287A8A2}" destId="{4C9680CA-FAF9-480A-BAA1-19EC773D5AD0}" srcOrd="0" destOrd="0" presId="urn:microsoft.com/office/officeart/2005/8/layout/pyramid2"/>
    <dgm:cxn modelId="{40419AAD-4354-47A9-8394-B437E01C911D}" type="presOf" srcId="{54736104-A686-4E8F-A903-DDEA524E33C0}" destId="{5F4F5BCD-598D-48E7-9EF6-3A2B12E8D29E}" srcOrd="0" destOrd="0" presId="urn:microsoft.com/office/officeart/2005/8/layout/pyramid2"/>
    <dgm:cxn modelId="{B19A5363-831D-45F3-A789-B5435B6C3D7D}" type="presOf" srcId="{945AE937-A020-4302-8DC7-12C02430BA83}" destId="{B94DB816-1692-42C6-91D5-A813317E88A1}" srcOrd="0" destOrd="0" presId="urn:microsoft.com/office/officeart/2005/8/layout/pyramid2"/>
    <dgm:cxn modelId="{74D0EFDA-6E7E-4291-A139-41C2E77B9952}" srcId="{54736104-A686-4E8F-A903-DDEA524E33C0}" destId="{C2B0CEC7-9720-4CDB-BCFA-EFE243710973}" srcOrd="1" destOrd="0" parTransId="{A34D037F-5A44-448B-837A-B8851249EE28}" sibTransId="{8D880AC8-39B0-4387-817C-63D3CCCC4290}"/>
    <dgm:cxn modelId="{470CFFB8-2B58-44A2-A073-9F2C223504A6}" srcId="{54736104-A686-4E8F-A903-DDEA524E33C0}" destId="{90FDA3A1-ADB3-4F05-B635-4B142287A8A2}" srcOrd="0" destOrd="0" parTransId="{1E20D40B-C342-4023-9698-C2F03AF237F1}" sibTransId="{EB0ACC18-4FCB-4273-98DB-73E0FEB0C3D4}"/>
    <dgm:cxn modelId="{71068D08-F1A5-47DB-92CE-E74AE9B6258A}" srcId="{54736104-A686-4E8F-A903-DDEA524E33C0}" destId="{945AE937-A020-4302-8DC7-12C02430BA83}" srcOrd="2" destOrd="0" parTransId="{2DA2CE43-6F08-4190-BCCE-D5366F5C7969}" sibTransId="{44D72605-34D2-46D4-90F9-94E0215A9887}"/>
    <dgm:cxn modelId="{F7996330-B70D-4F67-B372-3BF981B20906}" type="presOf" srcId="{C2B0CEC7-9720-4CDB-BCFA-EFE243710973}" destId="{04FA45C0-7F6E-4223-819F-ABEA3664C460}" srcOrd="0" destOrd="0" presId="urn:microsoft.com/office/officeart/2005/8/layout/pyramid2"/>
    <dgm:cxn modelId="{13F78940-EEF3-4F88-B626-D757DA545291}" type="presParOf" srcId="{5F4F5BCD-598D-48E7-9EF6-3A2B12E8D29E}" destId="{27AA8687-E450-48A4-BEF8-9A6549E77197}" srcOrd="0" destOrd="0" presId="urn:microsoft.com/office/officeart/2005/8/layout/pyramid2"/>
    <dgm:cxn modelId="{4FC2CC19-422B-433E-8976-AC3ABDA2E062}" type="presParOf" srcId="{5F4F5BCD-598D-48E7-9EF6-3A2B12E8D29E}" destId="{4BFC6F76-3A00-4E34-A9E7-E593EB095177}" srcOrd="1" destOrd="0" presId="urn:microsoft.com/office/officeart/2005/8/layout/pyramid2"/>
    <dgm:cxn modelId="{ECA0A96D-5109-49BF-B0DC-BFE895126AD9}" type="presParOf" srcId="{4BFC6F76-3A00-4E34-A9E7-E593EB095177}" destId="{4C9680CA-FAF9-480A-BAA1-19EC773D5AD0}" srcOrd="0" destOrd="0" presId="urn:microsoft.com/office/officeart/2005/8/layout/pyramid2"/>
    <dgm:cxn modelId="{49A0DA60-8A97-411F-902E-871B2992C0F0}" type="presParOf" srcId="{4BFC6F76-3A00-4E34-A9E7-E593EB095177}" destId="{BE58B1B9-0019-4FC3-BC3A-513CC37778BB}" srcOrd="1" destOrd="0" presId="urn:microsoft.com/office/officeart/2005/8/layout/pyramid2"/>
    <dgm:cxn modelId="{5A49F7BF-28C2-44E8-9EB9-BC1763A3F12A}" type="presParOf" srcId="{4BFC6F76-3A00-4E34-A9E7-E593EB095177}" destId="{04FA45C0-7F6E-4223-819F-ABEA3664C460}" srcOrd="2" destOrd="0" presId="urn:microsoft.com/office/officeart/2005/8/layout/pyramid2"/>
    <dgm:cxn modelId="{14B3A583-F575-4C0D-9D78-167FFFE0B1D5}" type="presParOf" srcId="{4BFC6F76-3A00-4E34-A9E7-E593EB095177}" destId="{D0259D57-4D4A-416E-96E7-9D1CE87BBCD4}" srcOrd="3" destOrd="0" presId="urn:microsoft.com/office/officeart/2005/8/layout/pyramid2"/>
    <dgm:cxn modelId="{4AB1613A-F70C-49C4-A9DA-F954856FE49A}" type="presParOf" srcId="{4BFC6F76-3A00-4E34-A9E7-E593EB095177}" destId="{B94DB816-1692-42C6-91D5-A813317E88A1}" srcOrd="4" destOrd="0" presId="urn:microsoft.com/office/officeart/2005/8/layout/pyramid2"/>
    <dgm:cxn modelId="{2B5FD8A3-B17D-4D91-84FD-DA9FB35DE977}" type="presParOf" srcId="{4BFC6F76-3A00-4E34-A9E7-E593EB095177}" destId="{24BD00D1-6793-4FD8-9A7A-10071ED12657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F5842F7-C64D-4E99-91E3-07232413FDD0}" type="doc">
      <dgm:prSet loTypeId="urn:microsoft.com/office/officeart/2005/8/layout/pyramid2" loCatId="list" qsTypeId="urn:microsoft.com/office/officeart/2005/8/quickstyle/simple1" qsCatId="simple" csTypeId="urn:microsoft.com/office/officeart/2005/8/colors/accent4_4" csCatId="accent4" phldr="1"/>
      <dgm:spPr/>
    </dgm:pt>
    <dgm:pt modelId="{59333F0A-3766-4632-A2A0-1F17F663F2B5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Органическое поражение ЦНС на ранних этапах онтогенеза (конкретными причинами являются: патология беременности и родов, интоксикация, инфекции, травмы ЦНС в первые годы жизни ребенка).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4FF3491-3669-4814-99EE-573477F7766B}" type="parTrans" cxnId="{104527AB-A4FB-46F0-938A-31DE4901CEB5}">
      <dgm:prSet/>
      <dgm:spPr/>
      <dgm:t>
        <a:bodyPr/>
        <a:lstStyle/>
        <a:p>
          <a:endParaRPr lang="ru-RU"/>
        </a:p>
      </dgm:t>
    </dgm:pt>
    <dgm:pt modelId="{07F63E21-11F2-4002-9F2F-E4E17DDE4BD0}" type="sibTrans" cxnId="{104527AB-A4FB-46F0-938A-31DE4901CEB5}">
      <dgm:prSet/>
      <dgm:spPr/>
      <dgm:t>
        <a:bodyPr/>
        <a:lstStyle/>
        <a:p>
          <a:endParaRPr lang="ru-RU"/>
        </a:p>
      </dgm:t>
    </dgm:pt>
    <dgm:pt modelId="{3081E844-0B0F-4F80-ADB3-DB1F24165619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При этой форме ЗПР, наряду с признаками замедления темпа развития, имеются и симптомы повреждения ЦНС (гидроцефалии, нарушений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черепно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– мозговой иннервации, выраженной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вегето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– сосудистой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дистонии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).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F33636B7-2F46-43F6-B4EB-6F8003495D04}" type="parTrans" cxnId="{B7D03139-DB47-4AED-BA48-31FD03D92911}">
      <dgm:prSet/>
      <dgm:spPr/>
      <dgm:t>
        <a:bodyPr/>
        <a:lstStyle/>
        <a:p>
          <a:endParaRPr lang="ru-RU"/>
        </a:p>
      </dgm:t>
    </dgm:pt>
    <dgm:pt modelId="{3B384436-0DF3-4F81-A2AB-E76E625C8258}" type="sibTrans" cxnId="{B7D03139-DB47-4AED-BA48-31FD03D92911}">
      <dgm:prSet/>
      <dgm:spPr/>
      <dgm:t>
        <a:bodyPr/>
        <a:lstStyle/>
        <a:p>
          <a:endParaRPr lang="ru-RU"/>
        </a:p>
      </dgm:t>
    </dgm:pt>
    <dgm:pt modelId="{6CEFE58B-D142-4B2E-9573-7DA8939B6089}" type="pres">
      <dgm:prSet presAssocID="{AF5842F7-C64D-4E99-91E3-07232413FDD0}" presName="compositeShape" presStyleCnt="0">
        <dgm:presLayoutVars>
          <dgm:dir/>
          <dgm:resizeHandles/>
        </dgm:presLayoutVars>
      </dgm:prSet>
      <dgm:spPr/>
    </dgm:pt>
    <dgm:pt modelId="{4330F6AE-70ED-4D54-8395-44E40D86E973}" type="pres">
      <dgm:prSet presAssocID="{AF5842F7-C64D-4E99-91E3-07232413FDD0}" presName="pyramid" presStyleLbl="node1" presStyleIdx="0" presStyleCnt="1"/>
      <dgm:spPr>
        <a:solidFill>
          <a:schemeClr val="accent4">
            <a:lumMod val="50000"/>
          </a:schemeClr>
        </a:solidFill>
      </dgm:spPr>
    </dgm:pt>
    <dgm:pt modelId="{B43474E9-2610-4C94-9F88-E23763938E15}" type="pres">
      <dgm:prSet presAssocID="{AF5842F7-C64D-4E99-91E3-07232413FDD0}" presName="theList" presStyleCnt="0"/>
      <dgm:spPr/>
    </dgm:pt>
    <dgm:pt modelId="{9E5C4961-7763-4CFB-B4C8-9A053605BDA7}" type="pres">
      <dgm:prSet presAssocID="{59333F0A-3766-4632-A2A0-1F17F663F2B5}" presName="aNode" presStyleLbl="fgAcc1" presStyleIdx="0" presStyleCnt="2" custScaleX="1167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ABDFF3-17E0-4FFE-B387-C294C4DC75AB}" type="pres">
      <dgm:prSet presAssocID="{59333F0A-3766-4632-A2A0-1F17F663F2B5}" presName="aSpace" presStyleCnt="0"/>
      <dgm:spPr/>
    </dgm:pt>
    <dgm:pt modelId="{38D789FA-85FC-4863-8173-FB7D7441988C}" type="pres">
      <dgm:prSet presAssocID="{3081E844-0B0F-4F80-ADB3-DB1F24165619}" presName="aNode" presStyleLbl="fgAcc1" presStyleIdx="1" presStyleCnt="2" custScaleX="1119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B8C5A4-AB19-4247-BE7A-ADCC9A73717F}" type="pres">
      <dgm:prSet presAssocID="{3081E844-0B0F-4F80-ADB3-DB1F24165619}" presName="aSpace" presStyleCnt="0"/>
      <dgm:spPr/>
    </dgm:pt>
  </dgm:ptLst>
  <dgm:cxnLst>
    <dgm:cxn modelId="{6B863C31-B0E0-469F-9CC0-3B376BE535AD}" type="presOf" srcId="{AF5842F7-C64D-4E99-91E3-07232413FDD0}" destId="{6CEFE58B-D142-4B2E-9573-7DA8939B6089}" srcOrd="0" destOrd="0" presId="urn:microsoft.com/office/officeart/2005/8/layout/pyramid2"/>
    <dgm:cxn modelId="{997F0ECE-657C-4E41-A304-B24EDAB5C6A6}" type="presOf" srcId="{59333F0A-3766-4632-A2A0-1F17F663F2B5}" destId="{9E5C4961-7763-4CFB-B4C8-9A053605BDA7}" srcOrd="0" destOrd="0" presId="urn:microsoft.com/office/officeart/2005/8/layout/pyramid2"/>
    <dgm:cxn modelId="{B7D03139-DB47-4AED-BA48-31FD03D92911}" srcId="{AF5842F7-C64D-4E99-91E3-07232413FDD0}" destId="{3081E844-0B0F-4F80-ADB3-DB1F24165619}" srcOrd="1" destOrd="0" parTransId="{F33636B7-2F46-43F6-B4EB-6F8003495D04}" sibTransId="{3B384436-0DF3-4F81-A2AB-E76E625C8258}"/>
    <dgm:cxn modelId="{E649BFF8-C566-41C1-AAD3-D7BE338EBB02}" type="presOf" srcId="{3081E844-0B0F-4F80-ADB3-DB1F24165619}" destId="{38D789FA-85FC-4863-8173-FB7D7441988C}" srcOrd="0" destOrd="0" presId="urn:microsoft.com/office/officeart/2005/8/layout/pyramid2"/>
    <dgm:cxn modelId="{104527AB-A4FB-46F0-938A-31DE4901CEB5}" srcId="{AF5842F7-C64D-4E99-91E3-07232413FDD0}" destId="{59333F0A-3766-4632-A2A0-1F17F663F2B5}" srcOrd="0" destOrd="0" parTransId="{54FF3491-3669-4814-99EE-573477F7766B}" sibTransId="{07F63E21-11F2-4002-9F2F-E4E17DDE4BD0}"/>
    <dgm:cxn modelId="{EAAE96AC-A95A-4F3D-AC80-052040AD0CD2}" type="presParOf" srcId="{6CEFE58B-D142-4B2E-9573-7DA8939B6089}" destId="{4330F6AE-70ED-4D54-8395-44E40D86E973}" srcOrd="0" destOrd="0" presId="urn:microsoft.com/office/officeart/2005/8/layout/pyramid2"/>
    <dgm:cxn modelId="{A889095F-8B6D-4186-8FB0-8B1A0F956776}" type="presParOf" srcId="{6CEFE58B-D142-4B2E-9573-7DA8939B6089}" destId="{B43474E9-2610-4C94-9F88-E23763938E15}" srcOrd="1" destOrd="0" presId="urn:microsoft.com/office/officeart/2005/8/layout/pyramid2"/>
    <dgm:cxn modelId="{F2561185-79ED-40EE-8A72-1E35413825CD}" type="presParOf" srcId="{B43474E9-2610-4C94-9F88-E23763938E15}" destId="{9E5C4961-7763-4CFB-B4C8-9A053605BDA7}" srcOrd="0" destOrd="0" presId="urn:microsoft.com/office/officeart/2005/8/layout/pyramid2"/>
    <dgm:cxn modelId="{6103170A-A9D6-4843-9A98-415A3EE64AE4}" type="presParOf" srcId="{B43474E9-2610-4C94-9F88-E23763938E15}" destId="{C6ABDFF3-17E0-4FFE-B387-C294C4DC75AB}" srcOrd="1" destOrd="0" presId="urn:microsoft.com/office/officeart/2005/8/layout/pyramid2"/>
    <dgm:cxn modelId="{D39852AF-D1F1-4707-BC24-E1586F9E3574}" type="presParOf" srcId="{B43474E9-2610-4C94-9F88-E23763938E15}" destId="{38D789FA-85FC-4863-8173-FB7D7441988C}" srcOrd="2" destOrd="0" presId="urn:microsoft.com/office/officeart/2005/8/layout/pyramid2"/>
    <dgm:cxn modelId="{01784063-AC5B-41C7-B0E4-69CAFC7A616A}" type="presParOf" srcId="{B43474E9-2610-4C94-9F88-E23763938E15}" destId="{DEB8C5A4-AB19-4247-BE7A-ADCC9A73717F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513610B-2185-4802-955E-6B88371CA303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8918851-DF53-4141-985E-0567BB5A9D34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1.</a:t>
          </a:r>
          <a:endParaRPr lang="ru-RU" dirty="0">
            <a:solidFill>
              <a:srgbClr val="002060"/>
            </a:solidFill>
          </a:endParaRPr>
        </a:p>
      </dgm:t>
    </dgm:pt>
    <dgm:pt modelId="{ADB63CBC-F555-41ED-85B2-8C15F321002F}" type="parTrans" cxnId="{EEF92077-C35D-4152-B5CE-BB52A099578F}">
      <dgm:prSet/>
      <dgm:spPr/>
      <dgm:t>
        <a:bodyPr/>
        <a:lstStyle/>
        <a:p>
          <a:endParaRPr lang="ru-RU"/>
        </a:p>
      </dgm:t>
    </dgm:pt>
    <dgm:pt modelId="{D1415C40-56F5-46C4-B7B9-C6944C538413}" type="sibTrans" cxnId="{EEF92077-C35D-4152-B5CE-BB52A099578F}">
      <dgm:prSet/>
      <dgm:spPr/>
      <dgm:t>
        <a:bodyPr/>
        <a:lstStyle/>
        <a:p>
          <a:endParaRPr lang="ru-RU"/>
        </a:p>
      </dgm:t>
    </dgm:pt>
    <dgm:pt modelId="{0CFB8A44-C5E1-4EAE-9B1F-B692A73F3A52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Активизация познавательной деятельности учащихся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FF533B0-2E62-4F58-A186-408AB4FE53EB}" type="parTrans" cxnId="{551CD21C-34EB-4D96-9D6B-00858F90C713}">
      <dgm:prSet/>
      <dgm:spPr/>
      <dgm:t>
        <a:bodyPr/>
        <a:lstStyle/>
        <a:p>
          <a:endParaRPr lang="ru-RU"/>
        </a:p>
      </dgm:t>
    </dgm:pt>
    <dgm:pt modelId="{0C8D1DC0-699A-4651-818A-83B2757BAB75}" type="sibTrans" cxnId="{551CD21C-34EB-4D96-9D6B-00858F90C713}">
      <dgm:prSet/>
      <dgm:spPr/>
      <dgm:t>
        <a:bodyPr/>
        <a:lstStyle/>
        <a:p>
          <a:endParaRPr lang="ru-RU"/>
        </a:p>
      </dgm:t>
    </dgm:pt>
    <dgm:pt modelId="{BD3C6C87-4086-4F34-B6F4-5E84C814DA3D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2.</a:t>
          </a:r>
          <a:endParaRPr lang="ru-RU" dirty="0">
            <a:solidFill>
              <a:srgbClr val="002060"/>
            </a:solidFill>
          </a:endParaRPr>
        </a:p>
      </dgm:t>
    </dgm:pt>
    <dgm:pt modelId="{2063144D-73E2-4F29-AA6C-79168B801A19}" type="parTrans" cxnId="{8E3E17B9-616F-41CA-BA2E-12693F1A6352}">
      <dgm:prSet/>
      <dgm:spPr/>
      <dgm:t>
        <a:bodyPr/>
        <a:lstStyle/>
        <a:p>
          <a:endParaRPr lang="ru-RU"/>
        </a:p>
      </dgm:t>
    </dgm:pt>
    <dgm:pt modelId="{94FE3E45-E446-449E-9675-98C1093F6864}" type="sibTrans" cxnId="{8E3E17B9-616F-41CA-BA2E-12693F1A6352}">
      <dgm:prSet/>
      <dgm:spPr/>
      <dgm:t>
        <a:bodyPr/>
        <a:lstStyle/>
        <a:p>
          <a:endParaRPr lang="ru-RU"/>
        </a:p>
      </dgm:t>
    </dgm:pt>
    <dgm:pt modelId="{77045814-E28D-4034-BEC8-410E637DAF11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Повышение уровня их умственного развития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873E83E-D144-4EB6-A608-1BF8A94DD2B0}" type="parTrans" cxnId="{A1179536-50AE-472B-A9D4-A367F6B6F0A6}">
      <dgm:prSet/>
      <dgm:spPr/>
      <dgm:t>
        <a:bodyPr/>
        <a:lstStyle/>
        <a:p>
          <a:endParaRPr lang="ru-RU"/>
        </a:p>
      </dgm:t>
    </dgm:pt>
    <dgm:pt modelId="{FAE3993E-E685-4E9C-88F2-36478DB88AEC}" type="sibTrans" cxnId="{A1179536-50AE-472B-A9D4-A367F6B6F0A6}">
      <dgm:prSet/>
      <dgm:spPr/>
      <dgm:t>
        <a:bodyPr/>
        <a:lstStyle/>
        <a:p>
          <a:endParaRPr lang="ru-RU"/>
        </a:p>
      </dgm:t>
    </dgm:pt>
    <dgm:pt modelId="{88C13B1A-294E-4A8C-A249-A5878DBA973D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3.</a:t>
          </a:r>
          <a:endParaRPr lang="ru-RU" dirty="0">
            <a:solidFill>
              <a:srgbClr val="002060"/>
            </a:solidFill>
          </a:endParaRPr>
        </a:p>
      </dgm:t>
    </dgm:pt>
    <dgm:pt modelId="{9C1A249A-6EBD-4B21-AAAC-5113C5E772B5}" type="parTrans" cxnId="{2F7FD7F7-1C7A-49D4-96C3-20E978F49451}">
      <dgm:prSet/>
      <dgm:spPr/>
      <dgm:t>
        <a:bodyPr/>
        <a:lstStyle/>
        <a:p>
          <a:endParaRPr lang="ru-RU"/>
        </a:p>
      </dgm:t>
    </dgm:pt>
    <dgm:pt modelId="{0098F3AB-5269-478A-B7CD-FA2B77C2E248}" type="sibTrans" cxnId="{2F7FD7F7-1C7A-49D4-96C3-20E978F49451}">
      <dgm:prSet/>
      <dgm:spPr/>
      <dgm:t>
        <a:bodyPr/>
        <a:lstStyle/>
        <a:p>
          <a:endParaRPr lang="ru-RU"/>
        </a:p>
      </dgm:t>
    </dgm:pt>
    <dgm:pt modelId="{CC0F7940-759E-4E68-A2D1-98576ADD8BD1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Нормализация учебной деятельности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8B1C18D-2FF7-4DCC-A690-65900AE9ED73}" type="parTrans" cxnId="{07D9A606-4EBF-4AA4-9A6D-E37F0112C00D}">
      <dgm:prSet/>
      <dgm:spPr/>
      <dgm:t>
        <a:bodyPr/>
        <a:lstStyle/>
        <a:p>
          <a:endParaRPr lang="ru-RU"/>
        </a:p>
      </dgm:t>
    </dgm:pt>
    <dgm:pt modelId="{57290EAE-8662-42CC-8D1B-BEBAEC1B6325}" type="sibTrans" cxnId="{07D9A606-4EBF-4AA4-9A6D-E37F0112C00D}">
      <dgm:prSet/>
      <dgm:spPr/>
      <dgm:t>
        <a:bodyPr/>
        <a:lstStyle/>
        <a:p>
          <a:endParaRPr lang="ru-RU"/>
        </a:p>
      </dgm:t>
    </dgm:pt>
    <dgm:pt modelId="{D3FDD8FC-8438-42F6-AF56-E79583300AFA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Коррекция недостатков эмоционально-личностного развития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B5FFCB2-0F48-48E4-B204-20C6B6E31217}" type="parTrans" cxnId="{F5387E2E-1F64-4B6C-92CC-2C441C176D65}">
      <dgm:prSet/>
      <dgm:spPr/>
      <dgm:t>
        <a:bodyPr/>
        <a:lstStyle/>
        <a:p>
          <a:endParaRPr lang="ru-RU"/>
        </a:p>
      </dgm:t>
    </dgm:pt>
    <dgm:pt modelId="{E9C24AF7-9457-4997-A87F-1D1EF782318E}" type="sibTrans" cxnId="{F5387E2E-1F64-4B6C-92CC-2C441C176D65}">
      <dgm:prSet/>
      <dgm:spPr/>
      <dgm:t>
        <a:bodyPr/>
        <a:lstStyle/>
        <a:p>
          <a:endParaRPr lang="ru-RU"/>
        </a:p>
      </dgm:t>
    </dgm:pt>
    <dgm:pt modelId="{6C67B1A1-BBC5-438B-B335-D567D4FE6936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4.</a:t>
          </a:r>
          <a:endParaRPr lang="ru-RU" dirty="0">
            <a:solidFill>
              <a:srgbClr val="002060"/>
            </a:solidFill>
          </a:endParaRPr>
        </a:p>
      </dgm:t>
    </dgm:pt>
    <dgm:pt modelId="{D26006B6-4427-48F5-AEFB-DDDA39E414B1}" type="parTrans" cxnId="{1D9CEC8A-BCC1-4482-9C52-2A4CE851ECBA}">
      <dgm:prSet/>
      <dgm:spPr/>
      <dgm:t>
        <a:bodyPr/>
        <a:lstStyle/>
        <a:p>
          <a:endParaRPr lang="ru-RU"/>
        </a:p>
      </dgm:t>
    </dgm:pt>
    <dgm:pt modelId="{18DEE153-5115-4401-B421-8C48E868C999}" type="sibTrans" cxnId="{1D9CEC8A-BCC1-4482-9C52-2A4CE851ECBA}">
      <dgm:prSet/>
      <dgm:spPr/>
      <dgm:t>
        <a:bodyPr/>
        <a:lstStyle/>
        <a:p>
          <a:endParaRPr lang="ru-RU"/>
        </a:p>
      </dgm:t>
    </dgm:pt>
    <dgm:pt modelId="{1C8017CB-3A46-4FE4-8A66-87B4145CAEE5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Социально-трудовая адаптация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D649C532-04FF-4AEB-AFB9-839ADAD3A975}" type="parTrans" cxnId="{349A8739-20A9-49D8-9827-42619CF6B850}">
      <dgm:prSet/>
      <dgm:spPr/>
      <dgm:t>
        <a:bodyPr/>
        <a:lstStyle/>
        <a:p>
          <a:endParaRPr lang="ru-RU"/>
        </a:p>
      </dgm:t>
    </dgm:pt>
    <dgm:pt modelId="{06CE083E-0ECA-4021-8620-4A344673EFA2}" type="sibTrans" cxnId="{349A8739-20A9-49D8-9827-42619CF6B850}">
      <dgm:prSet/>
      <dgm:spPr/>
      <dgm:t>
        <a:bodyPr/>
        <a:lstStyle/>
        <a:p>
          <a:endParaRPr lang="ru-RU"/>
        </a:p>
      </dgm:t>
    </dgm:pt>
    <dgm:pt modelId="{62A3CFD8-8D45-4436-BC34-AE8A0DE90066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5.</a:t>
          </a:r>
          <a:endParaRPr lang="ru-RU" dirty="0">
            <a:solidFill>
              <a:srgbClr val="002060"/>
            </a:solidFill>
          </a:endParaRPr>
        </a:p>
      </dgm:t>
    </dgm:pt>
    <dgm:pt modelId="{59B3986E-463B-4781-8D89-4ED0E1556608}" type="parTrans" cxnId="{BED38110-BBCF-4A7A-B162-542416F39CAD}">
      <dgm:prSet/>
      <dgm:spPr/>
      <dgm:t>
        <a:bodyPr/>
        <a:lstStyle/>
        <a:p>
          <a:endParaRPr lang="ru-RU"/>
        </a:p>
      </dgm:t>
    </dgm:pt>
    <dgm:pt modelId="{A0AEDB32-5B5D-46E5-9EAD-E40E54E591EA}" type="sibTrans" cxnId="{BED38110-BBCF-4A7A-B162-542416F39CAD}">
      <dgm:prSet/>
      <dgm:spPr/>
      <dgm:t>
        <a:bodyPr/>
        <a:lstStyle/>
        <a:p>
          <a:endParaRPr lang="ru-RU"/>
        </a:p>
      </dgm:t>
    </dgm:pt>
    <dgm:pt modelId="{956341DC-06A0-45FF-8848-BA110A6A7446}" type="pres">
      <dgm:prSet presAssocID="{6513610B-2185-4802-955E-6B88371CA30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43E1E2-B427-4BC9-817F-F1183F9B21C8}" type="pres">
      <dgm:prSet presAssocID="{88918851-DF53-4141-985E-0567BB5A9D34}" presName="composite" presStyleCnt="0"/>
      <dgm:spPr/>
    </dgm:pt>
    <dgm:pt modelId="{BB709E03-9CD9-47F3-B07E-08CA183B9D85}" type="pres">
      <dgm:prSet presAssocID="{88918851-DF53-4141-985E-0567BB5A9D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4A76AD-DF1D-4D9F-B0A0-B16CFE6F2A32}" type="pres">
      <dgm:prSet presAssocID="{88918851-DF53-4141-985E-0567BB5A9D34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81E993-4C44-4C50-9319-68ACEDA0998F}" type="pres">
      <dgm:prSet presAssocID="{D1415C40-56F5-46C4-B7B9-C6944C538413}" presName="sp" presStyleCnt="0"/>
      <dgm:spPr/>
    </dgm:pt>
    <dgm:pt modelId="{F40DB242-B0E2-4681-8B98-8EE49F71B12E}" type="pres">
      <dgm:prSet presAssocID="{BD3C6C87-4086-4F34-B6F4-5E84C814DA3D}" presName="composite" presStyleCnt="0"/>
      <dgm:spPr/>
    </dgm:pt>
    <dgm:pt modelId="{F8C485DB-E1F0-445C-B34D-B4E1C3E534ED}" type="pres">
      <dgm:prSet presAssocID="{BD3C6C87-4086-4F34-B6F4-5E84C814DA3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9E22C9-CC64-4545-BF50-698C05C06000}" type="pres">
      <dgm:prSet presAssocID="{BD3C6C87-4086-4F34-B6F4-5E84C814DA3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452737-D6E1-4517-9667-CE785416C3ED}" type="pres">
      <dgm:prSet presAssocID="{94FE3E45-E446-449E-9675-98C1093F6864}" presName="sp" presStyleCnt="0"/>
      <dgm:spPr/>
    </dgm:pt>
    <dgm:pt modelId="{150EEFD1-5C8D-4CA9-A3E2-12ABBCEE9CAF}" type="pres">
      <dgm:prSet presAssocID="{88C13B1A-294E-4A8C-A249-A5878DBA973D}" presName="composite" presStyleCnt="0"/>
      <dgm:spPr/>
    </dgm:pt>
    <dgm:pt modelId="{4BEE4758-6303-4C30-A4F1-D18EC0741F2B}" type="pres">
      <dgm:prSet presAssocID="{88C13B1A-294E-4A8C-A249-A5878DBA973D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D2E895-E621-4B5E-9288-8E42AF41EEFC}" type="pres">
      <dgm:prSet presAssocID="{88C13B1A-294E-4A8C-A249-A5878DBA973D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57CCA4-BB46-4B6C-88FB-872A4A915515}" type="pres">
      <dgm:prSet presAssocID="{0098F3AB-5269-478A-B7CD-FA2B77C2E248}" presName="sp" presStyleCnt="0"/>
      <dgm:spPr/>
    </dgm:pt>
    <dgm:pt modelId="{1D1E6129-B0B4-4907-82CF-48D5A8460C40}" type="pres">
      <dgm:prSet presAssocID="{6C67B1A1-BBC5-438B-B335-D567D4FE6936}" presName="composite" presStyleCnt="0"/>
      <dgm:spPr/>
    </dgm:pt>
    <dgm:pt modelId="{CE5F888D-4346-498C-BEBD-8F5C81F7E5C2}" type="pres">
      <dgm:prSet presAssocID="{6C67B1A1-BBC5-438B-B335-D567D4FE6936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1A41B7-82D3-44B0-8D1C-7E659C935D7F}" type="pres">
      <dgm:prSet presAssocID="{6C67B1A1-BBC5-438B-B335-D567D4FE6936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6F001-F49A-46A9-B77D-DAC3CCF7A11F}" type="pres">
      <dgm:prSet presAssocID="{18DEE153-5115-4401-B421-8C48E868C999}" presName="sp" presStyleCnt="0"/>
      <dgm:spPr/>
    </dgm:pt>
    <dgm:pt modelId="{7D92FC61-479E-4B28-B8D4-61B5B99D8D35}" type="pres">
      <dgm:prSet presAssocID="{62A3CFD8-8D45-4436-BC34-AE8A0DE90066}" presName="composite" presStyleCnt="0"/>
      <dgm:spPr/>
    </dgm:pt>
    <dgm:pt modelId="{D4469CE6-24BE-4ADB-A4FD-AE291FAFC5C5}" type="pres">
      <dgm:prSet presAssocID="{62A3CFD8-8D45-4436-BC34-AE8A0DE90066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873EAE-FB69-4F2B-B700-24A2060C9520}" type="pres">
      <dgm:prSet presAssocID="{62A3CFD8-8D45-4436-BC34-AE8A0DE90066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D24E5F-59C1-49CF-ACDF-274601AA346C}" type="presOf" srcId="{6513610B-2185-4802-955E-6B88371CA303}" destId="{956341DC-06A0-45FF-8848-BA110A6A7446}" srcOrd="0" destOrd="0" presId="urn:microsoft.com/office/officeart/2005/8/layout/chevron2"/>
    <dgm:cxn modelId="{F5387E2E-1F64-4B6C-92CC-2C441C176D65}" srcId="{6C67B1A1-BBC5-438B-B335-D567D4FE6936}" destId="{D3FDD8FC-8438-42F6-AF56-E79583300AFA}" srcOrd="0" destOrd="0" parTransId="{2B5FFCB2-0F48-48E4-B204-20C6B6E31217}" sibTransId="{E9C24AF7-9457-4997-A87F-1D1EF782318E}"/>
    <dgm:cxn modelId="{B09131F0-3390-4969-84C7-E0FE8CDED6FD}" type="presOf" srcId="{0CFB8A44-C5E1-4EAE-9B1F-B692A73F3A52}" destId="{F14A76AD-DF1D-4D9F-B0A0-B16CFE6F2A32}" srcOrd="0" destOrd="0" presId="urn:microsoft.com/office/officeart/2005/8/layout/chevron2"/>
    <dgm:cxn modelId="{349A8739-20A9-49D8-9827-42619CF6B850}" srcId="{62A3CFD8-8D45-4436-BC34-AE8A0DE90066}" destId="{1C8017CB-3A46-4FE4-8A66-87B4145CAEE5}" srcOrd="0" destOrd="0" parTransId="{D649C532-04FF-4AEB-AFB9-839ADAD3A975}" sibTransId="{06CE083E-0ECA-4021-8620-4A344673EFA2}"/>
    <dgm:cxn modelId="{7E5AE7D7-802A-4B4F-B1E4-9CD53833C874}" type="presOf" srcId="{CC0F7940-759E-4E68-A2D1-98576ADD8BD1}" destId="{ABD2E895-E621-4B5E-9288-8E42AF41EEFC}" srcOrd="0" destOrd="0" presId="urn:microsoft.com/office/officeart/2005/8/layout/chevron2"/>
    <dgm:cxn modelId="{551CD21C-34EB-4D96-9D6B-00858F90C713}" srcId="{88918851-DF53-4141-985E-0567BB5A9D34}" destId="{0CFB8A44-C5E1-4EAE-9B1F-B692A73F3A52}" srcOrd="0" destOrd="0" parTransId="{1FF533B0-2E62-4F58-A186-408AB4FE53EB}" sibTransId="{0C8D1DC0-699A-4651-818A-83B2757BAB75}"/>
    <dgm:cxn modelId="{CE9624B5-C4F4-4F00-A52F-04E81F42E7CC}" type="presOf" srcId="{62A3CFD8-8D45-4436-BC34-AE8A0DE90066}" destId="{D4469CE6-24BE-4ADB-A4FD-AE291FAFC5C5}" srcOrd="0" destOrd="0" presId="urn:microsoft.com/office/officeart/2005/8/layout/chevron2"/>
    <dgm:cxn modelId="{2F7FD7F7-1C7A-49D4-96C3-20E978F49451}" srcId="{6513610B-2185-4802-955E-6B88371CA303}" destId="{88C13B1A-294E-4A8C-A249-A5878DBA973D}" srcOrd="2" destOrd="0" parTransId="{9C1A249A-6EBD-4B21-AAAC-5113C5E772B5}" sibTransId="{0098F3AB-5269-478A-B7CD-FA2B77C2E248}"/>
    <dgm:cxn modelId="{A1179536-50AE-472B-A9D4-A367F6B6F0A6}" srcId="{BD3C6C87-4086-4F34-B6F4-5E84C814DA3D}" destId="{77045814-E28D-4034-BEC8-410E637DAF11}" srcOrd="0" destOrd="0" parTransId="{5873E83E-D144-4EB6-A608-1BF8A94DD2B0}" sibTransId="{FAE3993E-E685-4E9C-88F2-36478DB88AEC}"/>
    <dgm:cxn modelId="{41FAABC3-97E1-4672-96E7-F25A00E6C7C9}" type="presOf" srcId="{88C13B1A-294E-4A8C-A249-A5878DBA973D}" destId="{4BEE4758-6303-4C30-A4F1-D18EC0741F2B}" srcOrd="0" destOrd="0" presId="urn:microsoft.com/office/officeart/2005/8/layout/chevron2"/>
    <dgm:cxn modelId="{07D9A606-4EBF-4AA4-9A6D-E37F0112C00D}" srcId="{88C13B1A-294E-4A8C-A249-A5878DBA973D}" destId="{CC0F7940-759E-4E68-A2D1-98576ADD8BD1}" srcOrd="0" destOrd="0" parTransId="{18B1C18D-2FF7-4DCC-A690-65900AE9ED73}" sibTransId="{57290EAE-8662-42CC-8D1B-BEBAEC1B6325}"/>
    <dgm:cxn modelId="{BED38110-BBCF-4A7A-B162-542416F39CAD}" srcId="{6513610B-2185-4802-955E-6B88371CA303}" destId="{62A3CFD8-8D45-4436-BC34-AE8A0DE90066}" srcOrd="4" destOrd="0" parTransId="{59B3986E-463B-4781-8D89-4ED0E1556608}" sibTransId="{A0AEDB32-5B5D-46E5-9EAD-E40E54E591EA}"/>
    <dgm:cxn modelId="{9F433536-0C8F-4018-92EC-4B1972C56E68}" type="presOf" srcId="{6C67B1A1-BBC5-438B-B335-D567D4FE6936}" destId="{CE5F888D-4346-498C-BEBD-8F5C81F7E5C2}" srcOrd="0" destOrd="0" presId="urn:microsoft.com/office/officeart/2005/8/layout/chevron2"/>
    <dgm:cxn modelId="{1D9CEC8A-BCC1-4482-9C52-2A4CE851ECBA}" srcId="{6513610B-2185-4802-955E-6B88371CA303}" destId="{6C67B1A1-BBC5-438B-B335-D567D4FE6936}" srcOrd="3" destOrd="0" parTransId="{D26006B6-4427-48F5-AEFB-DDDA39E414B1}" sibTransId="{18DEE153-5115-4401-B421-8C48E868C999}"/>
    <dgm:cxn modelId="{8E3E17B9-616F-41CA-BA2E-12693F1A6352}" srcId="{6513610B-2185-4802-955E-6B88371CA303}" destId="{BD3C6C87-4086-4F34-B6F4-5E84C814DA3D}" srcOrd="1" destOrd="0" parTransId="{2063144D-73E2-4F29-AA6C-79168B801A19}" sibTransId="{94FE3E45-E446-449E-9675-98C1093F6864}"/>
    <dgm:cxn modelId="{317DA3F9-54AF-45B7-82BA-D56CDF303F2A}" type="presOf" srcId="{88918851-DF53-4141-985E-0567BB5A9D34}" destId="{BB709E03-9CD9-47F3-B07E-08CA183B9D85}" srcOrd="0" destOrd="0" presId="urn:microsoft.com/office/officeart/2005/8/layout/chevron2"/>
    <dgm:cxn modelId="{A9408D3A-9306-4BB5-9AE3-FF1694DC4355}" type="presOf" srcId="{1C8017CB-3A46-4FE4-8A66-87B4145CAEE5}" destId="{AF873EAE-FB69-4F2B-B700-24A2060C9520}" srcOrd="0" destOrd="0" presId="urn:microsoft.com/office/officeart/2005/8/layout/chevron2"/>
    <dgm:cxn modelId="{82C2FCE2-D259-4A46-8F4D-683A9664E81D}" type="presOf" srcId="{D3FDD8FC-8438-42F6-AF56-E79583300AFA}" destId="{5C1A41B7-82D3-44B0-8D1C-7E659C935D7F}" srcOrd="0" destOrd="0" presId="urn:microsoft.com/office/officeart/2005/8/layout/chevron2"/>
    <dgm:cxn modelId="{B57633A4-A3BD-4C85-86D4-C4ACCA418361}" type="presOf" srcId="{BD3C6C87-4086-4F34-B6F4-5E84C814DA3D}" destId="{F8C485DB-E1F0-445C-B34D-B4E1C3E534ED}" srcOrd="0" destOrd="0" presId="urn:microsoft.com/office/officeart/2005/8/layout/chevron2"/>
    <dgm:cxn modelId="{EEF92077-C35D-4152-B5CE-BB52A099578F}" srcId="{6513610B-2185-4802-955E-6B88371CA303}" destId="{88918851-DF53-4141-985E-0567BB5A9D34}" srcOrd="0" destOrd="0" parTransId="{ADB63CBC-F555-41ED-85B2-8C15F321002F}" sibTransId="{D1415C40-56F5-46C4-B7B9-C6944C538413}"/>
    <dgm:cxn modelId="{A6A42907-0147-4CBE-9315-B99A23E3C3F5}" type="presOf" srcId="{77045814-E28D-4034-BEC8-410E637DAF11}" destId="{559E22C9-CC64-4545-BF50-698C05C06000}" srcOrd="0" destOrd="0" presId="urn:microsoft.com/office/officeart/2005/8/layout/chevron2"/>
    <dgm:cxn modelId="{A0A63285-5308-4270-A64D-93304708082A}" type="presParOf" srcId="{956341DC-06A0-45FF-8848-BA110A6A7446}" destId="{8143E1E2-B427-4BC9-817F-F1183F9B21C8}" srcOrd="0" destOrd="0" presId="urn:microsoft.com/office/officeart/2005/8/layout/chevron2"/>
    <dgm:cxn modelId="{7BEFD910-EEC7-49F5-B7AA-081B4AFB4B47}" type="presParOf" srcId="{8143E1E2-B427-4BC9-817F-F1183F9B21C8}" destId="{BB709E03-9CD9-47F3-B07E-08CA183B9D85}" srcOrd="0" destOrd="0" presId="urn:microsoft.com/office/officeart/2005/8/layout/chevron2"/>
    <dgm:cxn modelId="{C6F15594-A9E2-44D8-8B36-F5A41048FD69}" type="presParOf" srcId="{8143E1E2-B427-4BC9-817F-F1183F9B21C8}" destId="{F14A76AD-DF1D-4D9F-B0A0-B16CFE6F2A32}" srcOrd="1" destOrd="0" presId="urn:microsoft.com/office/officeart/2005/8/layout/chevron2"/>
    <dgm:cxn modelId="{00E98B41-B443-43F4-872B-A0E41DB971E5}" type="presParOf" srcId="{956341DC-06A0-45FF-8848-BA110A6A7446}" destId="{3581E993-4C44-4C50-9319-68ACEDA0998F}" srcOrd="1" destOrd="0" presId="urn:microsoft.com/office/officeart/2005/8/layout/chevron2"/>
    <dgm:cxn modelId="{EF25E7CD-A7B4-4928-A7A6-EF267FFB6DB2}" type="presParOf" srcId="{956341DC-06A0-45FF-8848-BA110A6A7446}" destId="{F40DB242-B0E2-4681-8B98-8EE49F71B12E}" srcOrd="2" destOrd="0" presId="urn:microsoft.com/office/officeart/2005/8/layout/chevron2"/>
    <dgm:cxn modelId="{2A8F7FE1-CA84-4B97-A05E-45F8D92B9B32}" type="presParOf" srcId="{F40DB242-B0E2-4681-8B98-8EE49F71B12E}" destId="{F8C485DB-E1F0-445C-B34D-B4E1C3E534ED}" srcOrd="0" destOrd="0" presId="urn:microsoft.com/office/officeart/2005/8/layout/chevron2"/>
    <dgm:cxn modelId="{6D10E101-E5E4-4852-B7C2-3F8A4B3ECADC}" type="presParOf" srcId="{F40DB242-B0E2-4681-8B98-8EE49F71B12E}" destId="{559E22C9-CC64-4545-BF50-698C05C06000}" srcOrd="1" destOrd="0" presId="urn:microsoft.com/office/officeart/2005/8/layout/chevron2"/>
    <dgm:cxn modelId="{DBA7C00A-BEFB-4447-8BDD-7EE211C12677}" type="presParOf" srcId="{956341DC-06A0-45FF-8848-BA110A6A7446}" destId="{1B452737-D6E1-4517-9667-CE785416C3ED}" srcOrd="3" destOrd="0" presId="urn:microsoft.com/office/officeart/2005/8/layout/chevron2"/>
    <dgm:cxn modelId="{B6CFFB34-D214-4AF5-B9E0-61026AF96532}" type="presParOf" srcId="{956341DC-06A0-45FF-8848-BA110A6A7446}" destId="{150EEFD1-5C8D-4CA9-A3E2-12ABBCEE9CAF}" srcOrd="4" destOrd="0" presId="urn:microsoft.com/office/officeart/2005/8/layout/chevron2"/>
    <dgm:cxn modelId="{9857F79E-A0D4-47B2-9987-04996C589E5F}" type="presParOf" srcId="{150EEFD1-5C8D-4CA9-A3E2-12ABBCEE9CAF}" destId="{4BEE4758-6303-4C30-A4F1-D18EC0741F2B}" srcOrd="0" destOrd="0" presId="urn:microsoft.com/office/officeart/2005/8/layout/chevron2"/>
    <dgm:cxn modelId="{3FB6CD34-961A-4238-9E30-05FC418CD120}" type="presParOf" srcId="{150EEFD1-5C8D-4CA9-A3E2-12ABBCEE9CAF}" destId="{ABD2E895-E621-4B5E-9288-8E42AF41EEFC}" srcOrd="1" destOrd="0" presId="urn:microsoft.com/office/officeart/2005/8/layout/chevron2"/>
    <dgm:cxn modelId="{315CED31-F93D-4759-ABED-53AD33248A7A}" type="presParOf" srcId="{956341DC-06A0-45FF-8848-BA110A6A7446}" destId="{2357CCA4-BB46-4B6C-88FB-872A4A915515}" srcOrd="5" destOrd="0" presId="urn:microsoft.com/office/officeart/2005/8/layout/chevron2"/>
    <dgm:cxn modelId="{EF69EF7D-1810-474F-9EED-7DE4742D8FE8}" type="presParOf" srcId="{956341DC-06A0-45FF-8848-BA110A6A7446}" destId="{1D1E6129-B0B4-4907-82CF-48D5A8460C40}" srcOrd="6" destOrd="0" presId="urn:microsoft.com/office/officeart/2005/8/layout/chevron2"/>
    <dgm:cxn modelId="{83F42FE0-E88C-403A-B9C5-04DAE29FC761}" type="presParOf" srcId="{1D1E6129-B0B4-4907-82CF-48D5A8460C40}" destId="{CE5F888D-4346-498C-BEBD-8F5C81F7E5C2}" srcOrd="0" destOrd="0" presId="urn:microsoft.com/office/officeart/2005/8/layout/chevron2"/>
    <dgm:cxn modelId="{A5EA14C9-6ECC-4837-8040-E1A7311F410F}" type="presParOf" srcId="{1D1E6129-B0B4-4907-82CF-48D5A8460C40}" destId="{5C1A41B7-82D3-44B0-8D1C-7E659C935D7F}" srcOrd="1" destOrd="0" presId="urn:microsoft.com/office/officeart/2005/8/layout/chevron2"/>
    <dgm:cxn modelId="{B7541559-E494-40D5-99BB-B5504C9092EB}" type="presParOf" srcId="{956341DC-06A0-45FF-8848-BA110A6A7446}" destId="{31F6F001-F49A-46A9-B77D-DAC3CCF7A11F}" srcOrd="7" destOrd="0" presId="urn:microsoft.com/office/officeart/2005/8/layout/chevron2"/>
    <dgm:cxn modelId="{35BEB98C-49D9-4A93-B2C2-79D89D3101FF}" type="presParOf" srcId="{956341DC-06A0-45FF-8848-BA110A6A7446}" destId="{7D92FC61-479E-4B28-B8D4-61B5B99D8D35}" srcOrd="8" destOrd="0" presId="urn:microsoft.com/office/officeart/2005/8/layout/chevron2"/>
    <dgm:cxn modelId="{B2644DA7-2B44-4DE5-95B3-570041E528A5}" type="presParOf" srcId="{7D92FC61-479E-4B28-B8D4-61B5B99D8D35}" destId="{D4469CE6-24BE-4ADB-A4FD-AE291FAFC5C5}" srcOrd="0" destOrd="0" presId="urn:microsoft.com/office/officeart/2005/8/layout/chevron2"/>
    <dgm:cxn modelId="{E57D3935-25B5-4180-B560-F871A137B229}" type="presParOf" srcId="{7D92FC61-479E-4B28-B8D4-61B5B99D8D35}" destId="{AF873EAE-FB69-4F2B-B700-24A2060C952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814CF5D-C402-415B-8687-A15C6E505B2B}" type="doc">
      <dgm:prSet loTypeId="urn:microsoft.com/office/officeart/2005/8/layout/radial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59029FD7-A70A-4CC2-8964-BD717A58F272}">
      <dgm:prSet phldrT="[Текст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Психолого-педагогическое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сопровождение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D900350-C631-4675-89D3-6DD6836AC591}" type="parTrans" cxnId="{2CBF0ADA-3D4A-412B-98B5-F0AA56624633}">
      <dgm:prSet/>
      <dgm:spPr/>
      <dgm:t>
        <a:bodyPr/>
        <a:lstStyle/>
        <a:p>
          <a:endParaRPr lang="ru-RU"/>
        </a:p>
      </dgm:t>
    </dgm:pt>
    <dgm:pt modelId="{E882CD4E-9449-44E3-ACFA-E050E254FA57}" type="sibTrans" cxnId="{2CBF0ADA-3D4A-412B-98B5-F0AA56624633}">
      <dgm:prSet/>
      <dgm:spPr/>
      <dgm:t>
        <a:bodyPr/>
        <a:lstStyle/>
        <a:p>
          <a:endParaRPr lang="ru-RU"/>
        </a:p>
      </dgm:t>
    </dgm:pt>
    <dgm:pt modelId="{ABEA98A4-545A-4833-B903-08A1413E11BE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rPr>
            <a:t>Диагностика </a:t>
          </a:r>
          <a:endParaRPr lang="ru-RU" sz="180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C93E6D0F-04CF-4F22-B1C5-D5D36FB263D6}" type="parTrans" cxnId="{175F0AF3-3AD8-446D-B4E1-BED6BB668FFE}">
      <dgm:prSet/>
      <dgm:spPr/>
      <dgm:t>
        <a:bodyPr/>
        <a:lstStyle/>
        <a:p>
          <a:endParaRPr lang="ru-RU"/>
        </a:p>
      </dgm:t>
    </dgm:pt>
    <dgm:pt modelId="{5143FBDE-470A-420B-9323-57C4E462C584}" type="sibTrans" cxnId="{175F0AF3-3AD8-446D-B4E1-BED6BB668FFE}">
      <dgm:prSet/>
      <dgm:spPr/>
      <dgm:t>
        <a:bodyPr/>
        <a:lstStyle/>
        <a:p>
          <a:endParaRPr lang="ru-RU"/>
        </a:p>
      </dgm:t>
    </dgm:pt>
    <dgm:pt modelId="{91EF63A3-B6D1-4613-80B1-587F18982CF6}">
      <dgm:prSet phldrT="[Текст]" custT="1"/>
      <dgm:spPr/>
      <dgm:t>
        <a:bodyPr/>
        <a:lstStyle/>
        <a:p>
          <a:endParaRPr lang="ru-RU" sz="2000" dirty="0"/>
        </a:p>
      </dgm:t>
    </dgm:pt>
    <dgm:pt modelId="{24B81C30-0FF4-42C0-88CA-F7EB92137F31}" type="parTrans" cxnId="{9A754BD9-1538-484C-91E0-097EB3C8BEAF}">
      <dgm:prSet/>
      <dgm:spPr/>
      <dgm:t>
        <a:bodyPr/>
        <a:lstStyle/>
        <a:p>
          <a:endParaRPr lang="ru-RU"/>
        </a:p>
      </dgm:t>
    </dgm:pt>
    <dgm:pt modelId="{CAA2F062-AAB1-43AB-94D0-78D2ECBBE460}" type="sibTrans" cxnId="{9A754BD9-1538-484C-91E0-097EB3C8BEAF}">
      <dgm:prSet/>
      <dgm:spPr/>
      <dgm:t>
        <a:bodyPr/>
        <a:lstStyle/>
        <a:p>
          <a:endParaRPr lang="ru-RU"/>
        </a:p>
      </dgm:t>
    </dgm:pt>
    <dgm:pt modelId="{BFCB4E7F-4896-4583-BCEF-8729870483EA}">
      <dgm:prSet phldrT="[Текст]"/>
      <dgm:spPr/>
      <dgm:t>
        <a:bodyPr/>
        <a:lstStyle/>
        <a:p>
          <a:endParaRPr lang="ru-RU" dirty="0"/>
        </a:p>
      </dgm:t>
    </dgm:pt>
    <dgm:pt modelId="{14F8651C-43D6-48AA-93D1-38196B2B0679}" type="parTrans" cxnId="{A9F48696-DEED-4E5C-BD60-0529BDDFA8A2}">
      <dgm:prSet/>
      <dgm:spPr/>
      <dgm:t>
        <a:bodyPr/>
        <a:lstStyle/>
        <a:p>
          <a:endParaRPr lang="ru-RU"/>
        </a:p>
      </dgm:t>
    </dgm:pt>
    <dgm:pt modelId="{C51E2A36-C974-4B2D-B366-8D8D7C39279A}" type="sibTrans" cxnId="{A9F48696-DEED-4E5C-BD60-0529BDDFA8A2}">
      <dgm:prSet/>
      <dgm:spPr/>
      <dgm:t>
        <a:bodyPr/>
        <a:lstStyle/>
        <a:p>
          <a:endParaRPr lang="ru-RU"/>
        </a:p>
      </dgm:t>
    </dgm:pt>
    <dgm:pt modelId="{0C266B55-ACC3-4054-A049-353CEEFDDDE4}">
      <dgm:prSet phldrT="[Текст]"/>
      <dgm:spPr/>
      <dgm:t>
        <a:bodyPr/>
        <a:lstStyle/>
        <a:p>
          <a:endParaRPr lang="ru-RU" dirty="0"/>
        </a:p>
      </dgm:t>
    </dgm:pt>
    <dgm:pt modelId="{DAC5C3E6-3727-4AAE-BA99-733032DB8125}" type="parTrans" cxnId="{9D9D1B51-1918-48E2-A8FB-CA0DEEDEA0B7}">
      <dgm:prSet/>
      <dgm:spPr/>
      <dgm:t>
        <a:bodyPr/>
        <a:lstStyle/>
        <a:p>
          <a:endParaRPr lang="ru-RU"/>
        </a:p>
      </dgm:t>
    </dgm:pt>
    <dgm:pt modelId="{EDA5B4E4-C3BC-435E-8CD8-B7B39CAC44CA}" type="sibTrans" cxnId="{9D9D1B51-1918-48E2-A8FB-CA0DEEDEA0B7}">
      <dgm:prSet/>
      <dgm:spPr/>
      <dgm:t>
        <a:bodyPr/>
        <a:lstStyle/>
        <a:p>
          <a:endParaRPr lang="ru-RU"/>
        </a:p>
      </dgm:t>
    </dgm:pt>
    <dgm:pt modelId="{5BC96B2C-B432-4512-B3AF-CEE1B3223C4C}">
      <dgm:prSet/>
      <dgm:spPr/>
      <dgm:t>
        <a:bodyPr/>
        <a:lstStyle/>
        <a:p>
          <a:endParaRPr lang="ru-RU" b="1" dirty="0" smtClean="0">
            <a:solidFill>
              <a:schemeClr val="bg2">
                <a:lumMod val="50000"/>
              </a:schemeClr>
            </a:solidFill>
            <a:effectLst/>
          </a:endParaRPr>
        </a:p>
      </dgm:t>
    </dgm:pt>
    <dgm:pt modelId="{4525FD58-E633-4075-A840-A55D4F69BDE0}" type="parTrans" cxnId="{D7907928-3271-44D0-8A77-004B00E3AE5E}">
      <dgm:prSet/>
      <dgm:spPr/>
      <dgm:t>
        <a:bodyPr/>
        <a:lstStyle/>
        <a:p>
          <a:endParaRPr lang="ru-RU"/>
        </a:p>
      </dgm:t>
    </dgm:pt>
    <dgm:pt modelId="{73281DA6-5C50-486E-9039-BFD6AF131A6D}" type="sibTrans" cxnId="{D7907928-3271-44D0-8A77-004B00E3AE5E}">
      <dgm:prSet/>
      <dgm:spPr/>
      <dgm:t>
        <a:bodyPr/>
        <a:lstStyle/>
        <a:p>
          <a:endParaRPr lang="ru-RU"/>
        </a:p>
      </dgm:t>
    </dgm:pt>
    <dgm:pt modelId="{3C3B98FD-A500-4771-89B1-642190F559CC}">
      <dgm:prSet custT="1"/>
      <dgm:spPr/>
      <dgm:t>
        <a:bodyPr/>
        <a:lstStyle/>
        <a:p>
          <a:endParaRPr lang="ru-RU" sz="1600" b="1" dirty="0" smtClean="0">
            <a:solidFill>
              <a:schemeClr val="bg2">
                <a:lumMod val="50000"/>
              </a:schemeClr>
            </a:solidFill>
            <a:effectLst/>
          </a:endParaRPr>
        </a:p>
      </dgm:t>
    </dgm:pt>
    <dgm:pt modelId="{84053682-4EC8-4AB9-994B-ABCFF6A8993A}" type="parTrans" cxnId="{64FB1FB5-8C25-4028-A15E-B1E344519A76}">
      <dgm:prSet/>
      <dgm:spPr/>
      <dgm:t>
        <a:bodyPr/>
        <a:lstStyle/>
        <a:p>
          <a:endParaRPr lang="ru-RU"/>
        </a:p>
      </dgm:t>
    </dgm:pt>
    <dgm:pt modelId="{CE4851B0-E02D-42AE-B7F6-2E88C7CFD425}" type="sibTrans" cxnId="{64FB1FB5-8C25-4028-A15E-B1E344519A76}">
      <dgm:prSet/>
      <dgm:spPr/>
      <dgm:t>
        <a:bodyPr/>
        <a:lstStyle/>
        <a:p>
          <a:endParaRPr lang="ru-RU"/>
        </a:p>
      </dgm:t>
    </dgm:pt>
    <dgm:pt modelId="{EC1A1B40-000F-4988-8C06-3BFC44067523}">
      <dgm:prSet custT="1"/>
      <dgm:spPr/>
      <dgm:t>
        <a:bodyPr/>
        <a:lstStyle/>
        <a:p>
          <a:endParaRPr lang="ru-RU" sz="1600" b="1" dirty="0" smtClean="0">
            <a:solidFill>
              <a:schemeClr val="bg2">
                <a:lumMod val="50000"/>
              </a:schemeClr>
            </a:solidFill>
            <a:effectLst/>
          </a:endParaRPr>
        </a:p>
      </dgm:t>
    </dgm:pt>
    <dgm:pt modelId="{BD9401C0-2214-4BDD-A3F0-5F7A213D5B4D}" type="parTrans" cxnId="{666A1AAE-2D5C-4C9C-AFBC-001BAF064C15}">
      <dgm:prSet/>
      <dgm:spPr/>
      <dgm:t>
        <a:bodyPr/>
        <a:lstStyle/>
        <a:p>
          <a:endParaRPr lang="ru-RU"/>
        </a:p>
      </dgm:t>
    </dgm:pt>
    <dgm:pt modelId="{5F8103E5-79CF-4C03-BAD1-B54A0A148971}" type="sibTrans" cxnId="{666A1AAE-2D5C-4C9C-AFBC-001BAF064C15}">
      <dgm:prSet/>
      <dgm:spPr/>
      <dgm:t>
        <a:bodyPr/>
        <a:lstStyle/>
        <a:p>
          <a:endParaRPr lang="ru-RU"/>
        </a:p>
      </dgm:t>
    </dgm:pt>
    <dgm:pt modelId="{11CFF92A-9F10-404E-BD07-2C363763ED80}" type="pres">
      <dgm:prSet presAssocID="{3814CF5D-C402-415B-8687-A15C6E505B2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FA6378-27D6-4600-B46A-373F174DF4BF}" type="pres">
      <dgm:prSet presAssocID="{3814CF5D-C402-415B-8687-A15C6E505B2B}" presName="radial" presStyleCnt="0">
        <dgm:presLayoutVars>
          <dgm:animLvl val="ctr"/>
        </dgm:presLayoutVars>
      </dgm:prSet>
      <dgm:spPr/>
    </dgm:pt>
    <dgm:pt modelId="{93350916-AE50-4C7B-A8AA-0934963F26EF}" type="pres">
      <dgm:prSet presAssocID="{59029FD7-A70A-4CC2-8964-BD717A58F272}" presName="centerShape" presStyleLbl="vennNode1" presStyleIdx="0" presStyleCnt="8"/>
      <dgm:spPr/>
      <dgm:t>
        <a:bodyPr/>
        <a:lstStyle/>
        <a:p>
          <a:endParaRPr lang="ru-RU"/>
        </a:p>
      </dgm:t>
    </dgm:pt>
    <dgm:pt modelId="{A26DC3C5-698D-435D-BF7A-7E490BFC261E}" type="pres">
      <dgm:prSet presAssocID="{ABEA98A4-545A-4833-B903-08A1413E11BE}" presName="node" presStyleLbl="vennNode1" presStyleIdx="1" presStyleCnt="8" custScaleX="129344" custScaleY="114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8470C2-A660-45B6-97CA-8193E00004ED}" type="pres">
      <dgm:prSet presAssocID="{91EF63A3-B6D1-4613-80B1-587F18982CF6}" presName="node" presStyleLbl="vennNode1" presStyleIdx="2" presStyleCnt="8" custScaleX="205732" custScaleY="109996" custRadScaleRad="115783" custRadScaleInc="105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501D3B-3310-4339-9C20-C147A9279E7D}" type="pres">
      <dgm:prSet presAssocID="{BFCB4E7F-4896-4583-BCEF-8729870483EA}" presName="node" presStyleLbl="vennNode1" presStyleIdx="3" presStyleCnt="8" custScaleX="171362" custScaleY="110507" custRadScaleRad="123184" custRadScaleInc="-76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CA9C1F-DD6C-4E60-81C7-98FD24601DC2}" type="pres">
      <dgm:prSet presAssocID="{0C266B55-ACC3-4054-A049-353CEEFDDDE4}" presName="node" presStyleLbl="vennNode1" presStyleIdx="4" presStyleCnt="8" custScaleX="172223" custRadScaleRad="123345" custRadScaleInc="-15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47FDA5-577A-45E6-B3F1-BA65A507D31C}" type="pres">
      <dgm:prSet presAssocID="{EC1A1B40-000F-4988-8C06-3BFC44067523}" presName="node" presStyleLbl="vennNode1" presStyleIdx="5" presStyleCnt="8" custScaleX="201381" custScaleY="117965" custRadScaleRad="111122" custRadScaleInc="192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F64D23-6743-499E-8F41-C92793C140F3}" type="pres">
      <dgm:prSet presAssocID="{3C3B98FD-A500-4771-89B1-642190F559CC}" presName="node" presStyleLbl="vennNode1" presStyleIdx="6" presStyleCnt="8" custScaleX="176359" custScaleY="101874" custRadScaleRad="124633" custRadScaleInc="80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9C6AC6-6929-4BA5-BDCD-012CB7464AC5}" type="pres">
      <dgm:prSet presAssocID="{5BC96B2C-B432-4512-B3AF-CEE1B3223C4C}" presName="node" presStyleLbl="vennNode1" presStyleIdx="7" presStyleCnt="8" custScaleX="168418" custRadScaleRad="116166" custRadScaleInc="-1751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5F0AF3-3AD8-446D-B4E1-BED6BB668FFE}" srcId="{59029FD7-A70A-4CC2-8964-BD717A58F272}" destId="{ABEA98A4-545A-4833-B903-08A1413E11BE}" srcOrd="0" destOrd="0" parTransId="{C93E6D0F-04CF-4F22-B1C5-D5D36FB263D6}" sibTransId="{5143FBDE-470A-420B-9323-57C4E462C584}"/>
    <dgm:cxn modelId="{9A754BD9-1538-484C-91E0-097EB3C8BEAF}" srcId="{59029FD7-A70A-4CC2-8964-BD717A58F272}" destId="{91EF63A3-B6D1-4613-80B1-587F18982CF6}" srcOrd="1" destOrd="0" parTransId="{24B81C30-0FF4-42C0-88CA-F7EB92137F31}" sibTransId="{CAA2F062-AAB1-43AB-94D0-78D2ECBBE460}"/>
    <dgm:cxn modelId="{64FB1FB5-8C25-4028-A15E-B1E344519A76}" srcId="{59029FD7-A70A-4CC2-8964-BD717A58F272}" destId="{3C3B98FD-A500-4771-89B1-642190F559CC}" srcOrd="5" destOrd="0" parTransId="{84053682-4EC8-4AB9-994B-ABCFF6A8993A}" sibTransId="{CE4851B0-E02D-42AE-B7F6-2E88C7CFD425}"/>
    <dgm:cxn modelId="{F2353BAD-856B-483A-AC55-171179FA1196}" type="presOf" srcId="{EC1A1B40-000F-4988-8C06-3BFC44067523}" destId="{8C47FDA5-577A-45E6-B3F1-BA65A507D31C}" srcOrd="0" destOrd="0" presId="urn:microsoft.com/office/officeart/2005/8/layout/radial3"/>
    <dgm:cxn modelId="{A9F48696-DEED-4E5C-BD60-0529BDDFA8A2}" srcId="{59029FD7-A70A-4CC2-8964-BD717A58F272}" destId="{BFCB4E7F-4896-4583-BCEF-8729870483EA}" srcOrd="2" destOrd="0" parTransId="{14F8651C-43D6-48AA-93D1-38196B2B0679}" sibTransId="{C51E2A36-C974-4B2D-B366-8D8D7C39279A}"/>
    <dgm:cxn modelId="{E3A88F62-42EE-4B39-BA47-C5B6CF1AC6FA}" type="presOf" srcId="{59029FD7-A70A-4CC2-8964-BD717A58F272}" destId="{93350916-AE50-4C7B-A8AA-0934963F26EF}" srcOrd="0" destOrd="0" presId="urn:microsoft.com/office/officeart/2005/8/layout/radial3"/>
    <dgm:cxn modelId="{D7907928-3271-44D0-8A77-004B00E3AE5E}" srcId="{59029FD7-A70A-4CC2-8964-BD717A58F272}" destId="{5BC96B2C-B432-4512-B3AF-CEE1B3223C4C}" srcOrd="6" destOrd="0" parTransId="{4525FD58-E633-4075-A840-A55D4F69BDE0}" sibTransId="{73281DA6-5C50-486E-9039-BFD6AF131A6D}"/>
    <dgm:cxn modelId="{BD939E49-422E-457E-BA8D-6A2CF126EC4D}" type="presOf" srcId="{3C3B98FD-A500-4771-89B1-642190F559CC}" destId="{B7F64D23-6743-499E-8F41-C92793C140F3}" srcOrd="0" destOrd="0" presId="urn:microsoft.com/office/officeart/2005/8/layout/radial3"/>
    <dgm:cxn modelId="{758A372D-7D4A-427C-9CDD-5D8BD0DB8222}" type="presOf" srcId="{0C266B55-ACC3-4054-A049-353CEEFDDDE4}" destId="{A0CA9C1F-DD6C-4E60-81C7-98FD24601DC2}" srcOrd="0" destOrd="0" presId="urn:microsoft.com/office/officeart/2005/8/layout/radial3"/>
    <dgm:cxn modelId="{9D9D1B51-1918-48E2-A8FB-CA0DEEDEA0B7}" srcId="{59029FD7-A70A-4CC2-8964-BD717A58F272}" destId="{0C266B55-ACC3-4054-A049-353CEEFDDDE4}" srcOrd="3" destOrd="0" parTransId="{DAC5C3E6-3727-4AAE-BA99-733032DB8125}" sibTransId="{EDA5B4E4-C3BC-435E-8CD8-B7B39CAC44CA}"/>
    <dgm:cxn modelId="{0B819F2C-7C7F-4640-AFBA-C0AD54567175}" type="presOf" srcId="{3814CF5D-C402-415B-8687-A15C6E505B2B}" destId="{11CFF92A-9F10-404E-BD07-2C363763ED80}" srcOrd="0" destOrd="0" presId="urn:microsoft.com/office/officeart/2005/8/layout/radial3"/>
    <dgm:cxn modelId="{2CBF0ADA-3D4A-412B-98B5-F0AA56624633}" srcId="{3814CF5D-C402-415B-8687-A15C6E505B2B}" destId="{59029FD7-A70A-4CC2-8964-BD717A58F272}" srcOrd="0" destOrd="0" parTransId="{8D900350-C631-4675-89D3-6DD6836AC591}" sibTransId="{E882CD4E-9449-44E3-ACFA-E050E254FA57}"/>
    <dgm:cxn modelId="{CA658E55-DFFB-4C79-8C35-6215C9BEF4FC}" type="presOf" srcId="{91EF63A3-B6D1-4613-80B1-587F18982CF6}" destId="{8E8470C2-A660-45B6-97CA-8193E00004ED}" srcOrd="0" destOrd="0" presId="urn:microsoft.com/office/officeart/2005/8/layout/radial3"/>
    <dgm:cxn modelId="{666A1AAE-2D5C-4C9C-AFBC-001BAF064C15}" srcId="{59029FD7-A70A-4CC2-8964-BD717A58F272}" destId="{EC1A1B40-000F-4988-8C06-3BFC44067523}" srcOrd="4" destOrd="0" parTransId="{BD9401C0-2214-4BDD-A3F0-5F7A213D5B4D}" sibTransId="{5F8103E5-79CF-4C03-BAD1-B54A0A148971}"/>
    <dgm:cxn modelId="{B62DDAA3-D219-4F2C-AB5E-31D93869EC78}" type="presOf" srcId="{BFCB4E7F-4896-4583-BCEF-8729870483EA}" destId="{D7501D3B-3310-4339-9C20-C147A9279E7D}" srcOrd="0" destOrd="0" presId="urn:microsoft.com/office/officeart/2005/8/layout/radial3"/>
    <dgm:cxn modelId="{E00480E5-A54A-42D7-9FD2-E676B4154ABE}" type="presOf" srcId="{ABEA98A4-545A-4833-B903-08A1413E11BE}" destId="{A26DC3C5-698D-435D-BF7A-7E490BFC261E}" srcOrd="0" destOrd="0" presId="urn:microsoft.com/office/officeart/2005/8/layout/radial3"/>
    <dgm:cxn modelId="{60893E5C-9FD7-4BF1-A1DC-99A35C287709}" type="presOf" srcId="{5BC96B2C-B432-4512-B3AF-CEE1B3223C4C}" destId="{9B9C6AC6-6929-4BA5-BDCD-012CB7464AC5}" srcOrd="0" destOrd="0" presId="urn:microsoft.com/office/officeart/2005/8/layout/radial3"/>
    <dgm:cxn modelId="{72FFBFCA-73B0-42BA-B361-A5E09ECA7964}" type="presParOf" srcId="{11CFF92A-9F10-404E-BD07-2C363763ED80}" destId="{3FFA6378-27D6-4600-B46A-373F174DF4BF}" srcOrd="0" destOrd="0" presId="urn:microsoft.com/office/officeart/2005/8/layout/radial3"/>
    <dgm:cxn modelId="{E1FDA46E-B774-4BD3-B693-C595E7DF7477}" type="presParOf" srcId="{3FFA6378-27D6-4600-B46A-373F174DF4BF}" destId="{93350916-AE50-4C7B-A8AA-0934963F26EF}" srcOrd="0" destOrd="0" presId="urn:microsoft.com/office/officeart/2005/8/layout/radial3"/>
    <dgm:cxn modelId="{E5EE8B10-3356-4029-A736-8205134D5621}" type="presParOf" srcId="{3FFA6378-27D6-4600-B46A-373F174DF4BF}" destId="{A26DC3C5-698D-435D-BF7A-7E490BFC261E}" srcOrd="1" destOrd="0" presId="urn:microsoft.com/office/officeart/2005/8/layout/radial3"/>
    <dgm:cxn modelId="{A53D96BD-EDB1-4257-974B-C3C0D00A039C}" type="presParOf" srcId="{3FFA6378-27D6-4600-B46A-373F174DF4BF}" destId="{8E8470C2-A660-45B6-97CA-8193E00004ED}" srcOrd="2" destOrd="0" presId="urn:microsoft.com/office/officeart/2005/8/layout/radial3"/>
    <dgm:cxn modelId="{8986F680-7DD4-421F-9D17-414AA20ECB13}" type="presParOf" srcId="{3FFA6378-27D6-4600-B46A-373F174DF4BF}" destId="{D7501D3B-3310-4339-9C20-C147A9279E7D}" srcOrd="3" destOrd="0" presId="urn:microsoft.com/office/officeart/2005/8/layout/radial3"/>
    <dgm:cxn modelId="{705EB9DA-23BA-4C84-B454-00B5EC7B57E4}" type="presParOf" srcId="{3FFA6378-27D6-4600-B46A-373F174DF4BF}" destId="{A0CA9C1F-DD6C-4E60-81C7-98FD24601DC2}" srcOrd="4" destOrd="0" presId="urn:microsoft.com/office/officeart/2005/8/layout/radial3"/>
    <dgm:cxn modelId="{8CED316B-6A61-481A-A621-B7B44B17153E}" type="presParOf" srcId="{3FFA6378-27D6-4600-B46A-373F174DF4BF}" destId="{8C47FDA5-577A-45E6-B3F1-BA65A507D31C}" srcOrd="5" destOrd="0" presId="urn:microsoft.com/office/officeart/2005/8/layout/radial3"/>
    <dgm:cxn modelId="{9651EB84-F73F-4C8A-AC7F-0466E4310CD1}" type="presParOf" srcId="{3FFA6378-27D6-4600-B46A-373F174DF4BF}" destId="{B7F64D23-6743-499E-8F41-C92793C140F3}" srcOrd="6" destOrd="0" presId="urn:microsoft.com/office/officeart/2005/8/layout/radial3"/>
    <dgm:cxn modelId="{3FABE047-E1E7-4636-9CB2-5080C7C7495E}" type="presParOf" srcId="{3FFA6378-27D6-4600-B46A-373F174DF4BF}" destId="{9B9C6AC6-6929-4BA5-BDCD-012CB7464AC5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814CF5D-C402-415B-8687-A15C6E505B2B}" type="doc">
      <dgm:prSet loTypeId="urn:microsoft.com/office/officeart/2005/8/layout/radial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59029FD7-A70A-4CC2-8964-BD717A58F272}">
      <dgm:prSet phldrT="[Текст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Психолого-педагогическое</a:t>
          </a:r>
        </a:p>
        <a:p>
          <a:r>
            <a:rPr lang="ru-RU" dirty="0" smtClean="0"/>
            <a:t>сопровождение</a:t>
          </a:r>
          <a:endParaRPr lang="ru-RU" dirty="0"/>
        </a:p>
      </dgm:t>
    </dgm:pt>
    <dgm:pt modelId="{8D900350-C631-4675-89D3-6DD6836AC591}" type="parTrans" cxnId="{2CBF0ADA-3D4A-412B-98B5-F0AA56624633}">
      <dgm:prSet/>
      <dgm:spPr/>
      <dgm:t>
        <a:bodyPr/>
        <a:lstStyle/>
        <a:p>
          <a:endParaRPr lang="ru-RU"/>
        </a:p>
      </dgm:t>
    </dgm:pt>
    <dgm:pt modelId="{E882CD4E-9449-44E3-ACFA-E050E254FA57}" type="sibTrans" cxnId="{2CBF0ADA-3D4A-412B-98B5-F0AA56624633}">
      <dgm:prSet/>
      <dgm:spPr/>
      <dgm:t>
        <a:bodyPr/>
        <a:lstStyle/>
        <a:p>
          <a:endParaRPr lang="ru-RU"/>
        </a:p>
      </dgm:t>
    </dgm:pt>
    <dgm:pt modelId="{ABEA98A4-545A-4833-B903-08A1413E11BE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rPr>
            <a:t>Диагностика </a:t>
          </a:r>
          <a:endParaRPr lang="ru-RU" sz="18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93E6D0F-04CF-4F22-B1C5-D5D36FB263D6}" type="parTrans" cxnId="{175F0AF3-3AD8-446D-B4E1-BED6BB668FFE}">
      <dgm:prSet/>
      <dgm:spPr/>
      <dgm:t>
        <a:bodyPr/>
        <a:lstStyle/>
        <a:p>
          <a:endParaRPr lang="ru-RU"/>
        </a:p>
      </dgm:t>
    </dgm:pt>
    <dgm:pt modelId="{5143FBDE-470A-420B-9323-57C4E462C584}" type="sibTrans" cxnId="{175F0AF3-3AD8-446D-B4E1-BED6BB668FFE}">
      <dgm:prSet/>
      <dgm:spPr/>
      <dgm:t>
        <a:bodyPr/>
        <a:lstStyle/>
        <a:p>
          <a:endParaRPr lang="ru-RU"/>
        </a:p>
      </dgm:t>
    </dgm:pt>
    <dgm:pt modelId="{91EF63A3-B6D1-4613-80B1-587F18982CF6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rPr>
            <a:t>Консультирование родителей </a:t>
          </a:r>
          <a:endParaRPr lang="ru-RU" sz="20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4B81C30-0FF4-42C0-88CA-F7EB92137F31}" type="parTrans" cxnId="{9A754BD9-1538-484C-91E0-097EB3C8BEAF}">
      <dgm:prSet/>
      <dgm:spPr/>
      <dgm:t>
        <a:bodyPr/>
        <a:lstStyle/>
        <a:p>
          <a:endParaRPr lang="ru-RU"/>
        </a:p>
      </dgm:t>
    </dgm:pt>
    <dgm:pt modelId="{CAA2F062-AAB1-43AB-94D0-78D2ECBBE460}" type="sibTrans" cxnId="{9A754BD9-1538-484C-91E0-097EB3C8BEAF}">
      <dgm:prSet/>
      <dgm:spPr/>
      <dgm:t>
        <a:bodyPr/>
        <a:lstStyle/>
        <a:p>
          <a:endParaRPr lang="ru-RU"/>
        </a:p>
      </dgm:t>
    </dgm:pt>
    <dgm:pt modelId="{BFCB4E7F-4896-4583-BCEF-8729870483EA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rPr>
            <a:t>Консультирование педагогов</a:t>
          </a:r>
          <a:endParaRPr lang="ru-RU" sz="18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4F8651C-43D6-48AA-93D1-38196B2B0679}" type="parTrans" cxnId="{A9F48696-DEED-4E5C-BD60-0529BDDFA8A2}">
      <dgm:prSet/>
      <dgm:spPr/>
      <dgm:t>
        <a:bodyPr/>
        <a:lstStyle/>
        <a:p>
          <a:endParaRPr lang="ru-RU"/>
        </a:p>
      </dgm:t>
    </dgm:pt>
    <dgm:pt modelId="{C51E2A36-C974-4B2D-B366-8D8D7C39279A}" type="sibTrans" cxnId="{A9F48696-DEED-4E5C-BD60-0529BDDFA8A2}">
      <dgm:prSet/>
      <dgm:spPr/>
      <dgm:t>
        <a:bodyPr/>
        <a:lstStyle/>
        <a:p>
          <a:endParaRPr lang="ru-RU"/>
        </a:p>
      </dgm:t>
    </dgm:pt>
    <dgm:pt modelId="{0C266B55-ACC3-4054-A049-353CEEFDDDE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rPr>
            <a:t>Коррекционно-развивающая работа </a:t>
          </a:r>
          <a:endParaRPr lang="ru-RU" sz="18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C5C3E6-3727-4AAE-BA99-733032DB8125}" type="parTrans" cxnId="{9D9D1B51-1918-48E2-A8FB-CA0DEEDEA0B7}">
      <dgm:prSet/>
      <dgm:spPr/>
      <dgm:t>
        <a:bodyPr/>
        <a:lstStyle/>
        <a:p>
          <a:endParaRPr lang="ru-RU"/>
        </a:p>
      </dgm:t>
    </dgm:pt>
    <dgm:pt modelId="{EDA5B4E4-C3BC-435E-8CD8-B7B39CAC44CA}" type="sibTrans" cxnId="{9D9D1B51-1918-48E2-A8FB-CA0DEEDEA0B7}">
      <dgm:prSet/>
      <dgm:spPr/>
      <dgm:t>
        <a:bodyPr/>
        <a:lstStyle/>
        <a:p>
          <a:endParaRPr lang="ru-RU"/>
        </a:p>
      </dgm:t>
    </dgm:pt>
    <dgm:pt modelId="{5BC96B2C-B432-4512-B3AF-CEE1B3223C4C}">
      <dgm:prSet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rPr>
            <a:t>Психологическое просвещение и образование педагогов </a:t>
          </a:r>
        </a:p>
      </dgm:t>
    </dgm:pt>
    <dgm:pt modelId="{4525FD58-E633-4075-A840-A55D4F69BDE0}" type="parTrans" cxnId="{D7907928-3271-44D0-8A77-004B00E3AE5E}">
      <dgm:prSet/>
      <dgm:spPr/>
      <dgm:t>
        <a:bodyPr/>
        <a:lstStyle/>
        <a:p>
          <a:endParaRPr lang="ru-RU"/>
        </a:p>
      </dgm:t>
    </dgm:pt>
    <dgm:pt modelId="{73281DA6-5C50-486E-9039-BFD6AF131A6D}" type="sibTrans" cxnId="{D7907928-3271-44D0-8A77-004B00E3AE5E}">
      <dgm:prSet/>
      <dgm:spPr/>
      <dgm:t>
        <a:bodyPr/>
        <a:lstStyle/>
        <a:p>
          <a:endParaRPr lang="ru-RU"/>
        </a:p>
      </dgm:t>
    </dgm:pt>
    <dgm:pt modelId="{3C3B98FD-A500-4771-89B1-642190F559CC}">
      <dgm:prSet custT="1"/>
      <dgm:spPr/>
      <dgm:t>
        <a:bodyPr/>
        <a:lstStyle/>
        <a:p>
          <a:r>
            <a:rPr lang="ru-RU" sz="1800" b="1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rPr>
            <a:t>Проведение промежуточной и итоговой диагностики учащихся </a:t>
          </a:r>
        </a:p>
      </dgm:t>
    </dgm:pt>
    <dgm:pt modelId="{84053682-4EC8-4AB9-994B-ABCFF6A8993A}" type="parTrans" cxnId="{64FB1FB5-8C25-4028-A15E-B1E344519A76}">
      <dgm:prSet/>
      <dgm:spPr/>
      <dgm:t>
        <a:bodyPr/>
        <a:lstStyle/>
        <a:p>
          <a:endParaRPr lang="ru-RU"/>
        </a:p>
      </dgm:t>
    </dgm:pt>
    <dgm:pt modelId="{CE4851B0-E02D-42AE-B7F6-2E88C7CFD425}" type="sibTrans" cxnId="{64FB1FB5-8C25-4028-A15E-B1E344519A76}">
      <dgm:prSet/>
      <dgm:spPr/>
      <dgm:t>
        <a:bodyPr/>
        <a:lstStyle/>
        <a:p>
          <a:endParaRPr lang="ru-RU"/>
        </a:p>
      </dgm:t>
    </dgm:pt>
    <dgm:pt modelId="{EC1A1B40-000F-4988-8C06-3BFC44067523}">
      <dgm:prSet custT="1"/>
      <dgm:spPr/>
      <dgm:t>
        <a:bodyPr/>
        <a:lstStyle/>
        <a:p>
          <a:r>
            <a:rPr lang="ru-RU" sz="1600" b="1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rPr>
            <a:t>Контроль за организацией психолого-педагогического сопровождения учащихся с ограниченными возможностями здоровья  </a:t>
          </a:r>
        </a:p>
      </dgm:t>
    </dgm:pt>
    <dgm:pt modelId="{BD9401C0-2214-4BDD-A3F0-5F7A213D5B4D}" type="parTrans" cxnId="{666A1AAE-2D5C-4C9C-AFBC-001BAF064C15}">
      <dgm:prSet/>
      <dgm:spPr/>
      <dgm:t>
        <a:bodyPr/>
        <a:lstStyle/>
        <a:p>
          <a:endParaRPr lang="ru-RU"/>
        </a:p>
      </dgm:t>
    </dgm:pt>
    <dgm:pt modelId="{5F8103E5-79CF-4C03-BAD1-B54A0A148971}" type="sibTrans" cxnId="{666A1AAE-2D5C-4C9C-AFBC-001BAF064C15}">
      <dgm:prSet/>
      <dgm:spPr/>
      <dgm:t>
        <a:bodyPr/>
        <a:lstStyle/>
        <a:p>
          <a:endParaRPr lang="ru-RU"/>
        </a:p>
      </dgm:t>
    </dgm:pt>
    <dgm:pt modelId="{11CFF92A-9F10-404E-BD07-2C363763ED80}" type="pres">
      <dgm:prSet presAssocID="{3814CF5D-C402-415B-8687-A15C6E505B2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FA6378-27D6-4600-B46A-373F174DF4BF}" type="pres">
      <dgm:prSet presAssocID="{3814CF5D-C402-415B-8687-A15C6E505B2B}" presName="radial" presStyleCnt="0">
        <dgm:presLayoutVars>
          <dgm:animLvl val="ctr"/>
        </dgm:presLayoutVars>
      </dgm:prSet>
      <dgm:spPr/>
    </dgm:pt>
    <dgm:pt modelId="{93350916-AE50-4C7B-A8AA-0934963F26EF}" type="pres">
      <dgm:prSet presAssocID="{59029FD7-A70A-4CC2-8964-BD717A58F272}" presName="centerShape" presStyleLbl="vennNode1" presStyleIdx="0" presStyleCnt="8"/>
      <dgm:spPr/>
      <dgm:t>
        <a:bodyPr/>
        <a:lstStyle/>
        <a:p>
          <a:endParaRPr lang="ru-RU"/>
        </a:p>
      </dgm:t>
    </dgm:pt>
    <dgm:pt modelId="{A26DC3C5-698D-435D-BF7A-7E490BFC261E}" type="pres">
      <dgm:prSet presAssocID="{ABEA98A4-545A-4833-B903-08A1413E11BE}" presName="node" presStyleLbl="vennNode1" presStyleIdx="1" presStyleCnt="8" custScaleX="129344" custScaleY="114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8470C2-A660-45B6-97CA-8193E00004ED}" type="pres">
      <dgm:prSet presAssocID="{91EF63A3-B6D1-4613-80B1-587F18982CF6}" presName="node" presStyleLbl="vennNode1" presStyleIdx="2" presStyleCnt="8" custScaleX="205732" custScaleY="109996" custRadScaleRad="115783" custRadScaleInc="105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501D3B-3310-4339-9C20-C147A9279E7D}" type="pres">
      <dgm:prSet presAssocID="{BFCB4E7F-4896-4583-BCEF-8729870483EA}" presName="node" presStyleLbl="vennNode1" presStyleIdx="3" presStyleCnt="8" custScaleX="171362" custScaleY="110507" custRadScaleRad="123184" custRadScaleInc="-76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CA9C1F-DD6C-4E60-81C7-98FD24601DC2}" type="pres">
      <dgm:prSet presAssocID="{0C266B55-ACC3-4054-A049-353CEEFDDDE4}" presName="node" presStyleLbl="vennNode1" presStyleIdx="4" presStyleCnt="8" custScaleX="172223" custRadScaleRad="116260" custRadScaleInc="-19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47FDA5-577A-45E6-B3F1-BA65A507D31C}" type="pres">
      <dgm:prSet presAssocID="{EC1A1B40-000F-4988-8C06-3BFC44067523}" presName="node" presStyleLbl="vennNode1" presStyleIdx="5" presStyleCnt="8" custScaleX="201381" custScaleY="117965" custRadScaleRad="111122" custRadScaleInc="192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F64D23-6743-499E-8F41-C92793C140F3}" type="pres">
      <dgm:prSet presAssocID="{3C3B98FD-A500-4771-89B1-642190F559CC}" presName="node" presStyleLbl="vennNode1" presStyleIdx="6" presStyleCnt="8" custScaleX="176359" custScaleY="101874" custRadScaleRad="124633" custRadScaleInc="80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9C6AC6-6929-4BA5-BDCD-012CB7464AC5}" type="pres">
      <dgm:prSet presAssocID="{5BC96B2C-B432-4512-B3AF-CEE1B3223C4C}" presName="node" presStyleLbl="vennNode1" presStyleIdx="7" presStyleCnt="8" custScaleX="168418" custRadScaleRad="116166" custRadScaleInc="-1751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5F0AF3-3AD8-446D-B4E1-BED6BB668FFE}" srcId="{59029FD7-A70A-4CC2-8964-BD717A58F272}" destId="{ABEA98A4-545A-4833-B903-08A1413E11BE}" srcOrd="0" destOrd="0" parTransId="{C93E6D0F-04CF-4F22-B1C5-D5D36FB263D6}" sibTransId="{5143FBDE-470A-420B-9323-57C4E462C584}"/>
    <dgm:cxn modelId="{9A754BD9-1538-484C-91E0-097EB3C8BEAF}" srcId="{59029FD7-A70A-4CC2-8964-BD717A58F272}" destId="{91EF63A3-B6D1-4613-80B1-587F18982CF6}" srcOrd="1" destOrd="0" parTransId="{24B81C30-0FF4-42C0-88CA-F7EB92137F31}" sibTransId="{CAA2F062-AAB1-43AB-94D0-78D2ECBBE460}"/>
    <dgm:cxn modelId="{64FB1FB5-8C25-4028-A15E-B1E344519A76}" srcId="{59029FD7-A70A-4CC2-8964-BD717A58F272}" destId="{3C3B98FD-A500-4771-89B1-642190F559CC}" srcOrd="5" destOrd="0" parTransId="{84053682-4EC8-4AB9-994B-ABCFF6A8993A}" sibTransId="{CE4851B0-E02D-42AE-B7F6-2E88C7CFD425}"/>
    <dgm:cxn modelId="{DE926BE4-C241-417D-867C-A5994BCFBCC1}" type="presOf" srcId="{5BC96B2C-B432-4512-B3AF-CEE1B3223C4C}" destId="{9B9C6AC6-6929-4BA5-BDCD-012CB7464AC5}" srcOrd="0" destOrd="0" presId="urn:microsoft.com/office/officeart/2005/8/layout/radial3"/>
    <dgm:cxn modelId="{AC6D754E-BBDF-4893-A9F4-FE9F7380F4DD}" type="presOf" srcId="{3814CF5D-C402-415B-8687-A15C6E505B2B}" destId="{11CFF92A-9F10-404E-BD07-2C363763ED80}" srcOrd="0" destOrd="0" presId="urn:microsoft.com/office/officeart/2005/8/layout/radial3"/>
    <dgm:cxn modelId="{A9F48696-DEED-4E5C-BD60-0529BDDFA8A2}" srcId="{59029FD7-A70A-4CC2-8964-BD717A58F272}" destId="{BFCB4E7F-4896-4583-BCEF-8729870483EA}" srcOrd="2" destOrd="0" parTransId="{14F8651C-43D6-48AA-93D1-38196B2B0679}" sibTransId="{C51E2A36-C974-4B2D-B366-8D8D7C39279A}"/>
    <dgm:cxn modelId="{F1D16903-B743-4165-860D-38279E9C742C}" type="presOf" srcId="{3C3B98FD-A500-4771-89B1-642190F559CC}" destId="{B7F64D23-6743-499E-8F41-C92793C140F3}" srcOrd="0" destOrd="0" presId="urn:microsoft.com/office/officeart/2005/8/layout/radial3"/>
    <dgm:cxn modelId="{32FD7E5B-9F61-47CE-80BE-B6B829D9D152}" type="presOf" srcId="{0C266B55-ACC3-4054-A049-353CEEFDDDE4}" destId="{A0CA9C1F-DD6C-4E60-81C7-98FD24601DC2}" srcOrd="0" destOrd="0" presId="urn:microsoft.com/office/officeart/2005/8/layout/radial3"/>
    <dgm:cxn modelId="{44B34E12-7994-46FE-BCB8-63A60D5F38D8}" type="presOf" srcId="{ABEA98A4-545A-4833-B903-08A1413E11BE}" destId="{A26DC3C5-698D-435D-BF7A-7E490BFC261E}" srcOrd="0" destOrd="0" presId="urn:microsoft.com/office/officeart/2005/8/layout/radial3"/>
    <dgm:cxn modelId="{D7907928-3271-44D0-8A77-004B00E3AE5E}" srcId="{59029FD7-A70A-4CC2-8964-BD717A58F272}" destId="{5BC96B2C-B432-4512-B3AF-CEE1B3223C4C}" srcOrd="6" destOrd="0" parTransId="{4525FD58-E633-4075-A840-A55D4F69BDE0}" sibTransId="{73281DA6-5C50-486E-9039-BFD6AF131A6D}"/>
    <dgm:cxn modelId="{94872F57-42E0-4659-B477-F531A81AE9C5}" type="presOf" srcId="{BFCB4E7F-4896-4583-BCEF-8729870483EA}" destId="{D7501D3B-3310-4339-9C20-C147A9279E7D}" srcOrd="0" destOrd="0" presId="urn:microsoft.com/office/officeart/2005/8/layout/radial3"/>
    <dgm:cxn modelId="{4A5BC26B-25CB-4AF2-9FAC-E0B073211462}" type="presOf" srcId="{91EF63A3-B6D1-4613-80B1-587F18982CF6}" destId="{8E8470C2-A660-45B6-97CA-8193E00004ED}" srcOrd="0" destOrd="0" presId="urn:microsoft.com/office/officeart/2005/8/layout/radial3"/>
    <dgm:cxn modelId="{9D9D1B51-1918-48E2-A8FB-CA0DEEDEA0B7}" srcId="{59029FD7-A70A-4CC2-8964-BD717A58F272}" destId="{0C266B55-ACC3-4054-A049-353CEEFDDDE4}" srcOrd="3" destOrd="0" parTransId="{DAC5C3E6-3727-4AAE-BA99-733032DB8125}" sibTransId="{EDA5B4E4-C3BC-435E-8CD8-B7B39CAC44CA}"/>
    <dgm:cxn modelId="{2CBF0ADA-3D4A-412B-98B5-F0AA56624633}" srcId="{3814CF5D-C402-415B-8687-A15C6E505B2B}" destId="{59029FD7-A70A-4CC2-8964-BD717A58F272}" srcOrd="0" destOrd="0" parTransId="{8D900350-C631-4675-89D3-6DD6836AC591}" sibTransId="{E882CD4E-9449-44E3-ACFA-E050E254FA57}"/>
    <dgm:cxn modelId="{B560F493-8AFC-4423-88DE-811DDCD2EEE8}" type="presOf" srcId="{EC1A1B40-000F-4988-8C06-3BFC44067523}" destId="{8C47FDA5-577A-45E6-B3F1-BA65A507D31C}" srcOrd="0" destOrd="0" presId="urn:microsoft.com/office/officeart/2005/8/layout/radial3"/>
    <dgm:cxn modelId="{666A1AAE-2D5C-4C9C-AFBC-001BAF064C15}" srcId="{59029FD7-A70A-4CC2-8964-BD717A58F272}" destId="{EC1A1B40-000F-4988-8C06-3BFC44067523}" srcOrd="4" destOrd="0" parTransId="{BD9401C0-2214-4BDD-A3F0-5F7A213D5B4D}" sibTransId="{5F8103E5-79CF-4C03-BAD1-B54A0A148971}"/>
    <dgm:cxn modelId="{85DDFBC6-40C1-48EC-9EDC-B4A946DF88DE}" type="presOf" srcId="{59029FD7-A70A-4CC2-8964-BD717A58F272}" destId="{93350916-AE50-4C7B-A8AA-0934963F26EF}" srcOrd="0" destOrd="0" presId="urn:microsoft.com/office/officeart/2005/8/layout/radial3"/>
    <dgm:cxn modelId="{F699BC1E-D2ED-40CD-AAC9-50FF1EDD7689}" type="presParOf" srcId="{11CFF92A-9F10-404E-BD07-2C363763ED80}" destId="{3FFA6378-27D6-4600-B46A-373F174DF4BF}" srcOrd="0" destOrd="0" presId="urn:microsoft.com/office/officeart/2005/8/layout/radial3"/>
    <dgm:cxn modelId="{2B32FF7A-FE2D-4ED0-AD24-F43DBFAA8A44}" type="presParOf" srcId="{3FFA6378-27D6-4600-B46A-373F174DF4BF}" destId="{93350916-AE50-4C7B-A8AA-0934963F26EF}" srcOrd="0" destOrd="0" presId="urn:microsoft.com/office/officeart/2005/8/layout/radial3"/>
    <dgm:cxn modelId="{179817AF-27A2-41AF-A0FA-97387D5506AA}" type="presParOf" srcId="{3FFA6378-27D6-4600-B46A-373F174DF4BF}" destId="{A26DC3C5-698D-435D-BF7A-7E490BFC261E}" srcOrd="1" destOrd="0" presId="urn:microsoft.com/office/officeart/2005/8/layout/radial3"/>
    <dgm:cxn modelId="{0FEEDFF5-D283-4A53-A5AC-4B7553F82631}" type="presParOf" srcId="{3FFA6378-27D6-4600-B46A-373F174DF4BF}" destId="{8E8470C2-A660-45B6-97CA-8193E00004ED}" srcOrd="2" destOrd="0" presId="urn:microsoft.com/office/officeart/2005/8/layout/radial3"/>
    <dgm:cxn modelId="{D2E6A38E-D770-48E9-B7C6-F482630A66A5}" type="presParOf" srcId="{3FFA6378-27D6-4600-B46A-373F174DF4BF}" destId="{D7501D3B-3310-4339-9C20-C147A9279E7D}" srcOrd="3" destOrd="0" presId="urn:microsoft.com/office/officeart/2005/8/layout/radial3"/>
    <dgm:cxn modelId="{5CB4A474-38AF-423A-BE47-98CDAEA76422}" type="presParOf" srcId="{3FFA6378-27D6-4600-B46A-373F174DF4BF}" destId="{A0CA9C1F-DD6C-4E60-81C7-98FD24601DC2}" srcOrd="4" destOrd="0" presId="urn:microsoft.com/office/officeart/2005/8/layout/radial3"/>
    <dgm:cxn modelId="{EA89DA8F-ABF0-45C4-AEBA-DD43566BE4A1}" type="presParOf" srcId="{3FFA6378-27D6-4600-B46A-373F174DF4BF}" destId="{8C47FDA5-577A-45E6-B3F1-BA65A507D31C}" srcOrd="5" destOrd="0" presId="urn:microsoft.com/office/officeart/2005/8/layout/radial3"/>
    <dgm:cxn modelId="{DE921074-27E2-48B7-8BBD-31B3FF1191E0}" type="presParOf" srcId="{3FFA6378-27D6-4600-B46A-373F174DF4BF}" destId="{B7F64D23-6743-499E-8F41-C92793C140F3}" srcOrd="6" destOrd="0" presId="urn:microsoft.com/office/officeart/2005/8/layout/radial3"/>
    <dgm:cxn modelId="{7C857100-589B-4DFA-899F-23F946355319}" type="presParOf" srcId="{3FFA6378-27D6-4600-B46A-373F174DF4BF}" destId="{9B9C6AC6-6929-4BA5-BDCD-012CB7464AC5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7A4921-C932-4613-AD93-93A43D2DC405}">
      <dsp:nvSpPr>
        <dsp:cNvPr id="0" name=""/>
        <dsp:cNvSpPr/>
      </dsp:nvSpPr>
      <dsp:spPr>
        <a:xfrm>
          <a:off x="827455" y="2492"/>
          <a:ext cx="2631664" cy="6579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Биологические</a:t>
          </a:r>
          <a:endParaRPr lang="ru-RU" sz="2600" kern="1200" dirty="0"/>
        </a:p>
      </dsp:txBody>
      <dsp:txXfrm>
        <a:off x="827455" y="2492"/>
        <a:ext cx="2631664" cy="657916"/>
      </dsp:txXfrm>
    </dsp:sp>
    <dsp:sp modelId="{BCECEC09-FF06-4849-B0A1-675B2EDBC120}">
      <dsp:nvSpPr>
        <dsp:cNvPr id="0" name=""/>
        <dsp:cNvSpPr/>
      </dsp:nvSpPr>
      <dsp:spPr>
        <a:xfrm rot="5400000">
          <a:off x="2085720" y="717975"/>
          <a:ext cx="115135" cy="11513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17B762-100B-4889-A8E8-393E00B1B1D6}">
      <dsp:nvSpPr>
        <dsp:cNvPr id="0" name=""/>
        <dsp:cNvSpPr/>
      </dsp:nvSpPr>
      <dsp:spPr>
        <a:xfrm>
          <a:off x="214317" y="890678"/>
          <a:ext cx="3857941" cy="65791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патология беременности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4317" y="890678"/>
        <a:ext cx="3857941" cy="657916"/>
      </dsp:txXfrm>
    </dsp:sp>
    <dsp:sp modelId="{62456C18-FA50-4086-98B1-283FFB647757}">
      <dsp:nvSpPr>
        <dsp:cNvPr id="0" name=""/>
        <dsp:cNvSpPr/>
      </dsp:nvSpPr>
      <dsp:spPr>
        <a:xfrm rot="5400000">
          <a:off x="2085720" y="1606162"/>
          <a:ext cx="115135" cy="11513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5C58E5-8F20-4091-9149-B32CD0102AAB}">
      <dsp:nvSpPr>
        <dsp:cNvPr id="0" name=""/>
        <dsp:cNvSpPr/>
      </dsp:nvSpPr>
      <dsp:spPr>
        <a:xfrm>
          <a:off x="214317" y="1778865"/>
          <a:ext cx="3857941" cy="65791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Недоношенность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4317" y="1778865"/>
        <a:ext cx="3857941" cy="657916"/>
      </dsp:txXfrm>
    </dsp:sp>
    <dsp:sp modelId="{21BBD824-9643-47A9-91E6-D554717F04BC}">
      <dsp:nvSpPr>
        <dsp:cNvPr id="0" name=""/>
        <dsp:cNvSpPr/>
      </dsp:nvSpPr>
      <dsp:spPr>
        <a:xfrm rot="5400000">
          <a:off x="2085720" y="2494349"/>
          <a:ext cx="115135" cy="11513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902AD-0439-4846-9448-6E3B7A629816}">
      <dsp:nvSpPr>
        <dsp:cNvPr id="0" name=""/>
        <dsp:cNvSpPr/>
      </dsp:nvSpPr>
      <dsp:spPr>
        <a:xfrm>
          <a:off x="214317" y="2667052"/>
          <a:ext cx="3857941" cy="65791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асфиксия и травмы при родах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4317" y="2667052"/>
        <a:ext cx="3857941" cy="657916"/>
      </dsp:txXfrm>
    </dsp:sp>
    <dsp:sp modelId="{760EB8EF-E171-4409-B37F-DB535E5BE107}">
      <dsp:nvSpPr>
        <dsp:cNvPr id="0" name=""/>
        <dsp:cNvSpPr/>
      </dsp:nvSpPr>
      <dsp:spPr>
        <a:xfrm rot="5400000">
          <a:off x="2085720" y="3382536"/>
          <a:ext cx="115135" cy="11513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C99D3D-AD3E-46AF-BF72-37B22E7DFE52}">
      <dsp:nvSpPr>
        <dsp:cNvPr id="0" name=""/>
        <dsp:cNvSpPr/>
      </dsp:nvSpPr>
      <dsp:spPr>
        <a:xfrm>
          <a:off x="214317" y="3555239"/>
          <a:ext cx="3857941" cy="65791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заболевания инфекционного, токсического и травматического характера на ранних этапах развития ребенка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4317" y="3555239"/>
        <a:ext cx="3857941" cy="657916"/>
      </dsp:txXfrm>
    </dsp:sp>
    <dsp:sp modelId="{9FA7BA2E-C59B-4E2B-9545-98BA1B6E9548}">
      <dsp:nvSpPr>
        <dsp:cNvPr id="0" name=""/>
        <dsp:cNvSpPr/>
      </dsp:nvSpPr>
      <dsp:spPr>
        <a:xfrm rot="5400000">
          <a:off x="2085720" y="4270722"/>
          <a:ext cx="115135" cy="11513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660C41-A2CF-4447-91D5-8DC2B1D4B1FD}">
      <dsp:nvSpPr>
        <dsp:cNvPr id="0" name=""/>
        <dsp:cNvSpPr/>
      </dsp:nvSpPr>
      <dsp:spPr>
        <a:xfrm>
          <a:off x="214317" y="4443425"/>
          <a:ext cx="3857941" cy="65791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генетическая обусловленность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4317" y="4443425"/>
        <a:ext cx="3857941" cy="657916"/>
      </dsp:txXfrm>
    </dsp:sp>
    <dsp:sp modelId="{6A463A03-3BEA-4535-B45E-4AD69FC13F19}">
      <dsp:nvSpPr>
        <dsp:cNvPr id="0" name=""/>
        <dsp:cNvSpPr/>
      </dsp:nvSpPr>
      <dsp:spPr>
        <a:xfrm>
          <a:off x="5012196" y="2492"/>
          <a:ext cx="2631664" cy="6579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Социальные</a:t>
          </a:r>
          <a:endParaRPr lang="ru-RU" sz="2600" kern="1200" dirty="0"/>
        </a:p>
      </dsp:txBody>
      <dsp:txXfrm>
        <a:off x="5012196" y="2492"/>
        <a:ext cx="2631664" cy="657916"/>
      </dsp:txXfrm>
    </dsp:sp>
    <dsp:sp modelId="{D43AD038-1555-4359-8498-A6098EA5371A}">
      <dsp:nvSpPr>
        <dsp:cNvPr id="0" name=""/>
        <dsp:cNvSpPr/>
      </dsp:nvSpPr>
      <dsp:spPr>
        <a:xfrm rot="5400000">
          <a:off x="6270461" y="717975"/>
          <a:ext cx="115135" cy="11513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0F974A-8D0A-44CC-849B-A668F21B6F4F}">
      <dsp:nvSpPr>
        <dsp:cNvPr id="0" name=""/>
        <dsp:cNvSpPr/>
      </dsp:nvSpPr>
      <dsp:spPr>
        <a:xfrm>
          <a:off x="4440691" y="890678"/>
          <a:ext cx="3774675" cy="65791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длительное ограничение жизнедеятельности ребенка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40691" y="890678"/>
        <a:ext cx="3774675" cy="657916"/>
      </dsp:txXfrm>
    </dsp:sp>
    <dsp:sp modelId="{C3F66B7E-40EB-4DF5-A058-374111E183B6}">
      <dsp:nvSpPr>
        <dsp:cNvPr id="0" name=""/>
        <dsp:cNvSpPr/>
      </dsp:nvSpPr>
      <dsp:spPr>
        <a:xfrm rot="5400000">
          <a:off x="6270461" y="1606162"/>
          <a:ext cx="115135" cy="11513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08B3D0-9B40-4E5D-8321-C683983FAD21}">
      <dsp:nvSpPr>
        <dsp:cNvPr id="0" name=""/>
        <dsp:cNvSpPr/>
      </dsp:nvSpPr>
      <dsp:spPr>
        <a:xfrm>
          <a:off x="4440691" y="1778865"/>
          <a:ext cx="3774675" cy="65791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неблагоприятные условия воспитания, частые психотравмирующие ситуации в жизни ребенка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40691" y="1778865"/>
        <a:ext cx="3774675" cy="65791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F3BCCA0-0C63-49AE-9500-2A4D20AC58F7}">
      <dsp:nvSpPr>
        <dsp:cNvPr id="0" name=""/>
        <dsp:cNvSpPr/>
      </dsp:nvSpPr>
      <dsp:spPr>
        <a:xfrm>
          <a:off x="642941" y="0"/>
          <a:ext cx="5715039" cy="5715039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6F5035-BD46-4F1C-898A-106743F14083}">
      <dsp:nvSpPr>
        <dsp:cNvPr id="0" name=""/>
        <dsp:cNvSpPr/>
      </dsp:nvSpPr>
      <dsp:spPr>
        <a:xfrm>
          <a:off x="3500462" y="574573"/>
          <a:ext cx="3714776" cy="135285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Психический и психофизический инфантилизм: инфантильный тип телосложения, детская мимика и моторика, а также инфантильность психики.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00462" y="574573"/>
        <a:ext cx="3714776" cy="1352857"/>
      </dsp:txXfrm>
    </dsp:sp>
    <dsp:sp modelId="{6BB049BA-D128-4002-9D89-80DE7D8C82C3}">
      <dsp:nvSpPr>
        <dsp:cNvPr id="0" name=""/>
        <dsp:cNvSpPr/>
      </dsp:nvSpPr>
      <dsp:spPr>
        <a:xfrm>
          <a:off x="3500462" y="2096537"/>
          <a:ext cx="3714776" cy="135285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Преобладает эмоциональная мотивация поведения, повышенный фон настроения; в школьном возрасте преобладают игровые интересы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00462" y="2096537"/>
        <a:ext cx="3714776" cy="1352857"/>
      </dsp:txXfrm>
    </dsp:sp>
    <dsp:sp modelId="{4AC9F780-342E-4BD7-AA44-3A21C7CC7E81}">
      <dsp:nvSpPr>
        <dsp:cNvPr id="0" name=""/>
        <dsp:cNvSpPr/>
      </dsp:nvSpPr>
      <dsp:spPr>
        <a:xfrm>
          <a:off x="3500462" y="3618502"/>
          <a:ext cx="3714776" cy="135285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Дети внушаемы и недостаточно самостоятельны, очень быстро устают от учебной деятельности.</a:t>
          </a: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00462" y="3618502"/>
        <a:ext cx="3714776" cy="135285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E5F13F-BBF2-4935-8EB0-732496DDA86F}">
      <dsp:nvSpPr>
        <dsp:cNvPr id="0" name=""/>
        <dsp:cNvSpPr/>
      </dsp:nvSpPr>
      <dsp:spPr>
        <a:xfrm>
          <a:off x="798964" y="0"/>
          <a:ext cx="5429288" cy="5429288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F51F15-15FF-493A-9293-04CDB22A1F01}">
      <dsp:nvSpPr>
        <dsp:cNvPr id="0" name=""/>
        <dsp:cNvSpPr/>
      </dsp:nvSpPr>
      <dsp:spPr>
        <a:xfrm>
          <a:off x="3286161" y="571504"/>
          <a:ext cx="4050346" cy="12083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Длительные хронические заболевания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(хронические инфекции, врожденные и приобретенные пороки внутренних органов)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86161" y="571504"/>
        <a:ext cx="4050346" cy="1208378"/>
      </dsp:txXfrm>
    </dsp:sp>
    <dsp:sp modelId="{2DCF99D0-C3C0-47C6-A439-E4851BB47170}">
      <dsp:nvSpPr>
        <dsp:cNvPr id="0" name=""/>
        <dsp:cNvSpPr/>
      </dsp:nvSpPr>
      <dsp:spPr>
        <a:xfrm>
          <a:off x="3245048" y="1844698"/>
          <a:ext cx="4066156" cy="109846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Физическая и психическая астения (у детей отмечается большая  физическая и психическая истощаемость)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45048" y="1844698"/>
        <a:ext cx="4066156" cy="1098463"/>
      </dsp:txXfrm>
    </dsp:sp>
    <dsp:sp modelId="{031C3690-1D79-4C4A-A668-E2EBDCB40C3A}">
      <dsp:nvSpPr>
        <dsp:cNvPr id="0" name=""/>
        <dsp:cNvSpPr/>
      </dsp:nvSpPr>
      <dsp:spPr>
        <a:xfrm>
          <a:off x="3166139" y="3035683"/>
          <a:ext cx="4223975" cy="101758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3166139" y="3035683"/>
        <a:ext cx="4223975" cy="1017585"/>
      </dsp:txXfrm>
    </dsp:sp>
    <dsp:sp modelId="{0C92CDDC-11C6-42BB-88E9-35666C113AC1}">
      <dsp:nvSpPr>
        <dsp:cNvPr id="0" name=""/>
        <dsp:cNvSpPr/>
      </dsp:nvSpPr>
      <dsp:spPr>
        <a:xfrm>
          <a:off x="3214698" y="4276302"/>
          <a:ext cx="4276557" cy="6471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Аллергические состояния,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детские неврозы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14698" y="4276302"/>
        <a:ext cx="4276557" cy="64717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AA8687-E450-48A4-BEF8-9A6549E77197}">
      <dsp:nvSpPr>
        <dsp:cNvPr id="0" name=""/>
        <dsp:cNvSpPr/>
      </dsp:nvSpPr>
      <dsp:spPr>
        <a:xfrm>
          <a:off x="576865" y="0"/>
          <a:ext cx="5572164" cy="5572164"/>
        </a:xfrm>
        <a:prstGeom prst="triangl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9680CA-FAF9-480A-BAA1-19EC773D5AD0}">
      <dsp:nvSpPr>
        <dsp:cNvPr id="0" name=""/>
        <dsp:cNvSpPr/>
      </dsp:nvSpPr>
      <dsp:spPr>
        <a:xfrm>
          <a:off x="2928952" y="928694"/>
          <a:ext cx="4368417" cy="131334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Неблагоприятные условия воспитания (асоциальная семья, воспитание по типу гиперопеки, неблагополучные социальные условия)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28952" y="928694"/>
        <a:ext cx="4368417" cy="1313347"/>
      </dsp:txXfrm>
    </dsp:sp>
    <dsp:sp modelId="{04FA45C0-7F6E-4223-819F-ABEA3664C460}">
      <dsp:nvSpPr>
        <dsp:cNvPr id="0" name=""/>
        <dsp:cNvSpPr/>
      </dsp:nvSpPr>
      <dsp:spPr>
        <a:xfrm>
          <a:off x="3000412" y="2455365"/>
          <a:ext cx="4368417" cy="114144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526439"/>
              <a:satOff val="7689"/>
              <a:lumOff val="-4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Стойкие отклонения нервно – психической  сферы, что обусловливает патологическое развитие личности.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00412" y="2455365"/>
        <a:ext cx="4368417" cy="1141449"/>
      </dsp:txXfrm>
    </dsp:sp>
    <dsp:sp modelId="{B94DB816-1692-42C6-91D5-A813317E88A1}">
      <dsp:nvSpPr>
        <dsp:cNvPr id="0" name=""/>
        <dsp:cNvSpPr/>
      </dsp:nvSpPr>
      <dsp:spPr>
        <a:xfrm>
          <a:off x="2928970" y="3786211"/>
          <a:ext cx="4500581" cy="144401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1052878"/>
              <a:satOff val="15378"/>
              <a:lumOff val="-9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Патологическая незрелость эмоционально-волевой сферы сочетается с недостаточным уровнем знаний и бедностью представлений 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28970" y="3786211"/>
        <a:ext cx="4500581" cy="144401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30F6AE-70ED-4D54-8395-44E40D86E973}">
      <dsp:nvSpPr>
        <dsp:cNvPr id="0" name=""/>
        <dsp:cNvSpPr/>
      </dsp:nvSpPr>
      <dsp:spPr>
        <a:xfrm>
          <a:off x="702657" y="0"/>
          <a:ext cx="5357850" cy="5357850"/>
        </a:xfrm>
        <a:prstGeom prst="triangle">
          <a:avLst/>
        </a:prstGeom>
        <a:solidFill>
          <a:schemeClr val="accent4">
            <a:lumMod val="5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5C4961-7763-4CFB-B4C8-9A053605BDA7}">
      <dsp:nvSpPr>
        <dsp:cNvPr id="0" name=""/>
        <dsp:cNvSpPr/>
      </dsp:nvSpPr>
      <dsp:spPr>
        <a:xfrm>
          <a:off x="3090245" y="536308"/>
          <a:ext cx="4065276" cy="190454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4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Органическое поражение ЦНС на ранних этапах онтогенеза (конкретными причинами являются: патология беременности и родов, интоксикация, инфекции, травмы ЦНС в первые годы жизни ребенка).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90245" y="536308"/>
        <a:ext cx="4065276" cy="1904548"/>
      </dsp:txXfrm>
    </dsp:sp>
    <dsp:sp modelId="{38D789FA-85FC-4863-8173-FB7D7441988C}">
      <dsp:nvSpPr>
        <dsp:cNvPr id="0" name=""/>
        <dsp:cNvSpPr/>
      </dsp:nvSpPr>
      <dsp:spPr>
        <a:xfrm>
          <a:off x="3173410" y="2678925"/>
          <a:ext cx="3898947" cy="190454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4">
              <a:shade val="50000"/>
              <a:hueOff val="-236459"/>
              <a:satOff val="4958"/>
              <a:lumOff val="386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При этой форме ЗПР, наряду с признаками замедления темпа развития, имеются и симптомы повреждения ЦНС (гидроцефалии, нарушений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черепно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– мозговой иннервации, выраженной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вегето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– сосудистой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дистонии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).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73410" y="2678925"/>
        <a:ext cx="3898947" cy="190454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709E03-9CD9-47F3-B07E-08CA183B9D85}">
      <dsp:nvSpPr>
        <dsp:cNvPr id="0" name=""/>
        <dsp:cNvSpPr/>
      </dsp:nvSpPr>
      <dsp:spPr>
        <a:xfrm rot="5400000">
          <a:off x="-163901" y="166645"/>
          <a:ext cx="1092673" cy="76487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</a:rPr>
            <a:t>1.</a:t>
          </a:r>
          <a:endParaRPr lang="ru-RU" sz="1600" kern="1200" dirty="0">
            <a:solidFill>
              <a:srgbClr val="002060"/>
            </a:solidFill>
          </a:endParaRPr>
        </a:p>
      </dsp:txBody>
      <dsp:txXfrm rot="5400000">
        <a:off x="-163901" y="166645"/>
        <a:ext cx="1092673" cy="764871"/>
      </dsp:txXfrm>
    </dsp:sp>
    <dsp:sp modelId="{F14A76AD-DF1D-4D9F-B0A0-B16CFE6F2A32}">
      <dsp:nvSpPr>
        <dsp:cNvPr id="0" name=""/>
        <dsp:cNvSpPr/>
      </dsp:nvSpPr>
      <dsp:spPr>
        <a:xfrm rot="5400000">
          <a:off x="3670654" y="-2903038"/>
          <a:ext cx="710237" cy="65218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Активизация познавательной деятельности учащихся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670654" y="-2903038"/>
        <a:ext cx="710237" cy="6521804"/>
      </dsp:txXfrm>
    </dsp:sp>
    <dsp:sp modelId="{F8C485DB-E1F0-445C-B34D-B4E1C3E534ED}">
      <dsp:nvSpPr>
        <dsp:cNvPr id="0" name=""/>
        <dsp:cNvSpPr/>
      </dsp:nvSpPr>
      <dsp:spPr>
        <a:xfrm rot="5400000">
          <a:off x="-163901" y="1142269"/>
          <a:ext cx="1092673" cy="764871"/>
        </a:xfrm>
        <a:prstGeom prst="chevron">
          <a:avLst/>
        </a:prstGeom>
        <a:solidFill>
          <a:schemeClr val="accent2">
            <a:hueOff val="-40798"/>
            <a:satOff val="-2358"/>
            <a:lumOff val="3235"/>
            <a:alphaOff val="0"/>
          </a:schemeClr>
        </a:solidFill>
        <a:ln w="55000" cap="flat" cmpd="thickThin" algn="ctr">
          <a:solidFill>
            <a:schemeClr val="accent2">
              <a:hueOff val="-40798"/>
              <a:satOff val="-2358"/>
              <a:lumOff val="32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</a:rPr>
            <a:t>2.</a:t>
          </a:r>
          <a:endParaRPr lang="ru-RU" sz="1600" kern="1200" dirty="0">
            <a:solidFill>
              <a:srgbClr val="002060"/>
            </a:solidFill>
          </a:endParaRPr>
        </a:p>
      </dsp:txBody>
      <dsp:txXfrm rot="5400000">
        <a:off x="-163901" y="1142269"/>
        <a:ext cx="1092673" cy="764871"/>
      </dsp:txXfrm>
    </dsp:sp>
    <dsp:sp modelId="{559E22C9-CC64-4545-BF50-698C05C06000}">
      <dsp:nvSpPr>
        <dsp:cNvPr id="0" name=""/>
        <dsp:cNvSpPr/>
      </dsp:nvSpPr>
      <dsp:spPr>
        <a:xfrm rot="5400000">
          <a:off x="3670654" y="-1927414"/>
          <a:ext cx="710237" cy="65218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40798"/>
              <a:satOff val="-2358"/>
              <a:lumOff val="32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Повышение уровня их умственного развития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670654" y="-1927414"/>
        <a:ext cx="710237" cy="6521804"/>
      </dsp:txXfrm>
    </dsp:sp>
    <dsp:sp modelId="{4BEE4758-6303-4C30-A4F1-D18EC0741F2B}">
      <dsp:nvSpPr>
        <dsp:cNvPr id="0" name=""/>
        <dsp:cNvSpPr/>
      </dsp:nvSpPr>
      <dsp:spPr>
        <a:xfrm rot="5400000">
          <a:off x="-163901" y="2117894"/>
          <a:ext cx="1092673" cy="764871"/>
        </a:xfrm>
        <a:prstGeom prst="chevron">
          <a:avLst/>
        </a:prstGeom>
        <a:solidFill>
          <a:schemeClr val="accent2">
            <a:hueOff val="-81596"/>
            <a:satOff val="-4716"/>
            <a:lumOff val="6471"/>
            <a:alphaOff val="0"/>
          </a:schemeClr>
        </a:solidFill>
        <a:ln w="55000" cap="flat" cmpd="thickThin" algn="ctr">
          <a:solidFill>
            <a:schemeClr val="accent2">
              <a:hueOff val="-81596"/>
              <a:satOff val="-4716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</a:rPr>
            <a:t>3.</a:t>
          </a:r>
          <a:endParaRPr lang="ru-RU" sz="1600" kern="1200" dirty="0">
            <a:solidFill>
              <a:srgbClr val="002060"/>
            </a:solidFill>
          </a:endParaRPr>
        </a:p>
      </dsp:txBody>
      <dsp:txXfrm rot="5400000">
        <a:off x="-163901" y="2117894"/>
        <a:ext cx="1092673" cy="764871"/>
      </dsp:txXfrm>
    </dsp:sp>
    <dsp:sp modelId="{ABD2E895-E621-4B5E-9288-8E42AF41EEFC}">
      <dsp:nvSpPr>
        <dsp:cNvPr id="0" name=""/>
        <dsp:cNvSpPr/>
      </dsp:nvSpPr>
      <dsp:spPr>
        <a:xfrm rot="5400000">
          <a:off x="3670654" y="-951790"/>
          <a:ext cx="710237" cy="65218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81596"/>
              <a:satOff val="-4716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Нормализация учебной деятельности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670654" y="-951790"/>
        <a:ext cx="710237" cy="6521804"/>
      </dsp:txXfrm>
    </dsp:sp>
    <dsp:sp modelId="{CE5F888D-4346-498C-BEBD-8F5C81F7E5C2}">
      <dsp:nvSpPr>
        <dsp:cNvPr id="0" name=""/>
        <dsp:cNvSpPr/>
      </dsp:nvSpPr>
      <dsp:spPr>
        <a:xfrm rot="5400000">
          <a:off x="-163901" y="3093518"/>
          <a:ext cx="1092673" cy="764871"/>
        </a:xfrm>
        <a:prstGeom prst="chevron">
          <a:avLst/>
        </a:prstGeom>
        <a:solidFill>
          <a:schemeClr val="accent2">
            <a:hueOff val="-122393"/>
            <a:satOff val="-7074"/>
            <a:lumOff val="9706"/>
            <a:alphaOff val="0"/>
          </a:schemeClr>
        </a:solidFill>
        <a:ln w="55000" cap="flat" cmpd="thickThin" algn="ctr">
          <a:solidFill>
            <a:schemeClr val="accent2">
              <a:hueOff val="-122393"/>
              <a:satOff val="-7074"/>
              <a:lumOff val="97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</a:rPr>
            <a:t>4.</a:t>
          </a:r>
          <a:endParaRPr lang="ru-RU" sz="1600" kern="1200" dirty="0">
            <a:solidFill>
              <a:srgbClr val="002060"/>
            </a:solidFill>
          </a:endParaRPr>
        </a:p>
      </dsp:txBody>
      <dsp:txXfrm rot="5400000">
        <a:off x="-163901" y="3093518"/>
        <a:ext cx="1092673" cy="764871"/>
      </dsp:txXfrm>
    </dsp:sp>
    <dsp:sp modelId="{5C1A41B7-82D3-44B0-8D1C-7E659C935D7F}">
      <dsp:nvSpPr>
        <dsp:cNvPr id="0" name=""/>
        <dsp:cNvSpPr/>
      </dsp:nvSpPr>
      <dsp:spPr>
        <a:xfrm rot="5400000">
          <a:off x="3670654" y="23834"/>
          <a:ext cx="710237" cy="65218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122393"/>
              <a:satOff val="-7074"/>
              <a:lumOff val="97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Коррекция недостатков эмоционально-личностного развития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670654" y="23834"/>
        <a:ext cx="710237" cy="6521804"/>
      </dsp:txXfrm>
    </dsp:sp>
    <dsp:sp modelId="{D4469CE6-24BE-4ADB-A4FD-AE291FAFC5C5}">
      <dsp:nvSpPr>
        <dsp:cNvPr id="0" name=""/>
        <dsp:cNvSpPr/>
      </dsp:nvSpPr>
      <dsp:spPr>
        <a:xfrm rot="5400000">
          <a:off x="-163901" y="4069142"/>
          <a:ext cx="1092673" cy="764871"/>
        </a:xfrm>
        <a:prstGeom prst="chevron">
          <a:avLst/>
        </a:prstGeom>
        <a:solidFill>
          <a:schemeClr val="accent2">
            <a:hueOff val="-163191"/>
            <a:satOff val="-9432"/>
            <a:lumOff val="12941"/>
            <a:alphaOff val="0"/>
          </a:schemeClr>
        </a:solidFill>
        <a:ln w="55000" cap="flat" cmpd="thickThin" algn="ctr">
          <a:solidFill>
            <a:schemeClr val="accent2">
              <a:hueOff val="-163191"/>
              <a:satOff val="-9432"/>
              <a:lumOff val="129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</a:rPr>
            <a:t>5.</a:t>
          </a:r>
          <a:endParaRPr lang="ru-RU" sz="1600" kern="1200" dirty="0">
            <a:solidFill>
              <a:srgbClr val="002060"/>
            </a:solidFill>
          </a:endParaRPr>
        </a:p>
      </dsp:txBody>
      <dsp:txXfrm rot="5400000">
        <a:off x="-163901" y="4069142"/>
        <a:ext cx="1092673" cy="764871"/>
      </dsp:txXfrm>
    </dsp:sp>
    <dsp:sp modelId="{AF873EAE-FB69-4F2B-B700-24A2060C9520}">
      <dsp:nvSpPr>
        <dsp:cNvPr id="0" name=""/>
        <dsp:cNvSpPr/>
      </dsp:nvSpPr>
      <dsp:spPr>
        <a:xfrm rot="5400000">
          <a:off x="3670654" y="999458"/>
          <a:ext cx="710237" cy="65218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163191"/>
              <a:satOff val="-9432"/>
              <a:lumOff val="129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Социально-трудовая адаптация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670654" y="999458"/>
        <a:ext cx="710237" cy="6521804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350916-AE50-4C7B-A8AA-0934963F26EF}">
      <dsp:nvSpPr>
        <dsp:cNvPr id="0" name=""/>
        <dsp:cNvSpPr/>
      </dsp:nvSpPr>
      <dsp:spPr>
        <a:xfrm>
          <a:off x="2859754" y="1435973"/>
          <a:ext cx="3467812" cy="3467812"/>
        </a:xfrm>
        <a:prstGeom prst="ellipse">
          <a:avLst/>
        </a:prstGeom>
        <a:solidFill>
          <a:schemeClr val="accent2"/>
        </a:solidFill>
        <a:ln w="55000" cap="flat" cmpd="thickThin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Психолого-педагогическое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сопровождение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59754" y="1435973"/>
        <a:ext cx="3467812" cy="3467812"/>
      </dsp:txXfrm>
    </dsp:sp>
    <dsp:sp modelId="{A26DC3C5-698D-435D-BF7A-7E490BFC261E}">
      <dsp:nvSpPr>
        <dsp:cNvPr id="0" name=""/>
        <dsp:cNvSpPr/>
      </dsp:nvSpPr>
      <dsp:spPr>
        <a:xfrm>
          <a:off x="3472308" y="-84757"/>
          <a:ext cx="2242703" cy="199003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rPr>
            <a:t>Диагностика </a:t>
          </a:r>
          <a:endParaRPr lang="ru-RU" sz="1800" kern="120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72308" y="-84757"/>
        <a:ext cx="2242703" cy="1990038"/>
      </dsp:txXfrm>
    </dsp:sp>
    <dsp:sp modelId="{8E8470C2-A660-45B6-97CA-8193E00004ED}">
      <dsp:nvSpPr>
        <dsp:cNvPr id="0" name=""/>
        <dsp:cNvSpPr/>
      </dsp:nvSpPr>
      <dsp:spPr>
        <a:xfrm>
          <a:off x="5000630" y="785815"/>
          <a:ext cx="3567200" cy="190722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5000630" y="785815"/>
        <a:ext cx="3567200" cy="1907227"/>
      </dsp:txXfrm>
    </dsp:sp>
    <dsp:sp modelId="{D7501D3B-3310-4339-9C20-C147A9279E7D}">
      <dsp:nvSpPr>
        <dsp:cNvPr id="0" name=""/>
        <dsp:cNvSpPr/>
      </dsp:nvSpPr>
      <dsp:spPr>
        <a:xfrm>
          <a:off x="5857892" y="2643196"/>
          <a:ext cx="2971256" cy="191608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0" kern="1200" dirty="0"/>
        </a:p>
      </dsp:txBody>
      <dsp:txXfrm>
        <a:off x="5857892" y="2643196"/>
        <a:ext cx="2971256" cy="1916087"/>
      </dsp:txXfrm>
    </dsp:sp>
    <dsp:sp modelId="{A0CA9C1F-DD6C-4E60-81C7-98FD24601DC2}">
      <dsp:nvSpPr>
        <dsp:cNvPr id="0" name=""/>
        <dsp:cNvSpPr/>
      </dsp:nvSpPr>
      <dsp:spPr>
        <a:xfrm>
          <a:off x="4643432" y="4409761"/>
          <a:ext cx="2986185" cy="173390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0" kern="1200" dirty="0"/>
        </a:p>
      </dsp:txBody>
      <dsp:txXfrm>
        <a:off x="4643432" y="4409761"/>
        <a:ext cx="2986185" cy="1733906"/>
      </dsp:txXfrm>
    </dsp:sp>
    <dsp:sp modelId="{8C47FDA5-577A-45E6-B3F1-BA65A507D31C}">
      <dsp:nvSpPr>
        <dsp:cNvPr id="0" name=""/>
        <dsp:cNvSpPr/>
      </dsp:nvSpPr>
      <dsp:spPr>
        <a:xfrm>
          <a:off x="785781" y="714370"/>
          <a:ext cx="3491757" cy="204540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bg2">
                <a:lumMod val="50000"/>
              </a:schemeClr>
            </a:solidFill>
            <a:effectLst/>
          </a:endParaRPr>
        </a:p>
      </dsp:txBody>
      <dsp:txXfrm>
        <a:off x="785781" y="714370"/>
        <a:ext cx="3491757" cy="2045402"/>
      </dsp:txXfrm>
    </dsp:sp>
    <dsp:sp modelId="{B7F64D23-6743-499E-8F41-C92793C140F3}">
      <dsp:nvSpPr>
        <dsp:cNvPr id="0" name=""/>
        <dsp:cNvSpPr/>
      </dsp:nvSpPr>
      <dsp:spPr>
        <a:xfrm>
          <a:off x="281189" y="2714646"/>
          <a:ext cx="3057899" cy="176639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bg2">
                <a:lumMod val="50000"/>
              </a:schemeClr>
            </a:solidFill>
            <a:effectLst/>
          </a:endParaRPr>
        </a:p>
      </dsp:txBody>
      <dsp:txXfrm>
        <a:off x="281189" y="2714646"/>
        <a:ext cx="3057899" cy="1766399"/>
      </dsp:txXfrm>
    </dsp:sp>
    <dsp:sp modelId="{9B9C6AC6-6929-4BA5-BDCD-012CB7464AC5}">
      <dsp:nvSpPr>
        <dsp:cNvPr id="0" name=""/>
        <dsp:cNvSpPr/>
      </dsp:nvSpPr>
      <dsp:spPr>
        <a:xfrm>
          <a:off x="1500159" y="4357715"/>
          <a:ext cx="2920210" cy="173390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0" b="1" kern="1200" dirty="0" smtClean="0">
            <a:solidFill>
              <a:schemeClr val="bg2">
                <a:lumMod val="50000"/>
              </a:schemeClr>
            </a:solidFill>
            <a:effectLst/>
          </a:endParaRPr>
        </a:p>
      </dsp:txBody>
      <dsp:txXfrm>
        <a:off x="1500159" y="4357715"/>
        <a:ext cx="2920210" cy="1733906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350916-AE50-4C7B-A8AA-0934963F26EF}">
      <dsp:nvSpPr>
        <dsp:cNvPr id="0" name=""/>
        <dsp:cNvSpPr/>
      </dsp:nvSpPr>
      <dsp:spPr>
        <a:xfrm>
          <a:off x="2859754" y="1435973"/>
          <a:ext cx="3467812" cy="3467812"/>
        </a:xfrm>
        <a:prstGeom prst="ellipse">
          <a:avLst/>
        </a:prstGeom>
        <a:solidFill>
          <a:schemeClr val="accent2"/>
        </a:solidFill>
        <a:ln w="55000" cap="flat" cmpd="thickThin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Психолого-педагогическое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сопровождение</a:t>
          </a:r>
          <a:endParaRPr lang="ru-RU" sz="2300" kern="1200" dirty="0"/>
        </a:p>
      </dsp:txBody>
      <dsp:txXfrm>
        <a:off x="2859754" y="1435973"/>
        <a:ext cx="3467812" cy="3467812"/>
      </dsp:txXfrm>
    </dsp:sp>
    <dsp:sp modelId="{A26DC3C5-698D-435D-BF7A-7E490BFC261E}">
      <dsp:nvSpPr>
        <dsp:cNvPr id="0" name=""/>
        <dsp:cNvSpPr/>
      </dsp:nvSpPr>
      <dsp:spPr>
        <a:xfrm>
          <a:off x="3472308" y="-84757"/>
          <a:ext cx="2242703" cy="199003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rPr>
            <a:t>Диагностика </a:t>
          </a:r>
          <a:endParaRPr lang="ru-RU" sz="1800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72308" y="-84757"/>
        <a:ext cx="2242703" cy="1990038"/>
      </dsp:txXfrm>
    </dsp:sp>
    <dsp:sp modelId="{8E8470C2-A660-45B6-97CA-8193E00004ED}">
      <dsp:nvSpPr>
        <dsp:cNvPr id="0" name=""/>
        <dsp:cNvSpPr/>
      </dsp:nvSpPr>
      <dsp:spPr>
        <a:xfrm>
          <a:off x="5000630" y="785815"/>
          <a:ext cx="3567200" cy="190722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rPr>
            <a:t>Консультирование родителей </a:t>
          </a:r>
          <a:endParaRPr lang="ru-RU" sz="2000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000630" y="785815"/>
        <a:ext cx="3567200" cy="1907227"/>
      </dsp:txXfrm>
    </dsp:sp>
    <dsp:sp modelId="{D7501D3B-3310-4339-9C20-C147A9279E7D}">
      <dsp:nvSpPr>
        <dsp:cNvPr id="0" name=""/>
        <dsp:cNvSpPr/>
      </dsp:nvSpPr>
      <dsp:spPr>
        <a:xfrm>
          <a:off x="5857892" y="2643196"/>
          <a:ext cx="2971256" cy="191608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rPr>
            <a:t>Консультирование педагогов</a:t>
          </a:r>
          <a:endParaRPr lang="ru-RU" sz="1800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857892" y="2643196"/>
        <a:ext cx="2971256" cy="1916087"/>
      </dsp:txXfrm>
    </dsp:sp>
    <dsp:sp modelId="{A0CA9C1F-DD6C-4E60-81C7-98FD24601DC2}">
      <dsp:nvSpPr>
        <dsp:cNvPr id="0" name=""/>
        <dsp:cNvSpPr/>
      </dsp:nvSpPr>
      <dsp:spPr>
        <a:xfrm>
          <a:off x="4643439" y="4409761"/>
          <a:ext cx="2986185" cy="173390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rPr>
            <a:t>Коррекционно-развивающая работа </a:t>
          </a:r>
          <a:endParaRPr lang="ru-RU" sz="1800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43439" y="4409761"/>
        <a:ext cx="2986185" cy="1733906"/>
      </dsp:txXfrm>
    </dsp:sp>
    <dsp:sp modelId="{8C47FDA5-577A-45E6-B3F1-BA65A507D31C}">
      <dsp:nvSpPr>
        <dsp:cNvPr id="0" name=""/>
        <dsp:cNvSpPr/>
      </dsp:nvSpPr>
      <dsp:spPr>
        <a:xfrm>
          <a:off x="785781" y="714370"/>
          <a:ext cx="3491757" cy="204540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rPr>
            <a:t>Контроль за организацией психолого-педагогического сопровождения учащихся с ограниченными возможностями здоровья  </a:t>
          </a:r>
        </a:p>
      </dsp:txBody>
      <dsp:txXfrm>
        <a:off x="785781" y="714370"/>
        <a:ext cx="3491757" cy="2045402"/>
      </dsp:txXfrm>
    </dsp:sp>
    <dsp:sp modelId="{B7F64D23-6743-499E-8F41-C92793C140F3}">
      <dsp:nvSpPr>
        <dsp:cNvPr id="0" name=""/>
        <dsp:cNvSpPr/>
      </dsp:nvSpPr>
      <dsp:spPr>
        <a:xfrm>
          <a:off x="281189" y="2714646"/>
          <a:ext cx="3057899" cy="176639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rPr>
            <a:t>Проведение промежуточной и итоговой диагностики учащихся </a:t>
          </a:r>
        </a:p>
      </dsp:txBody>
      <dsp:txXfrm>
        <a:off x="281189" y="2714646"/>
        <a:ext cx="3057899" cy="1766399"/>
      </dsp:txXfrm>
    </dsp:sp>
    <dsp:sp modelId="{9B9C6AC6-6929-4BA5-BDCD-012CB7464AC5}">
      <dsp:nvSpPr>
        <dsp:cNvPr id="0" name=""/>
        <dsp:cNvSpPr/>
      </dsp:nvSpPr>
      <dsp:spPr>
        <a:xfrm>
          <a:off x="1500159" y="4357715"/>
          <a:ext cx="2920210" cy="173390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rPr>
            <a:t>Психологическое просвещение и образование педагогов </a:t>
          </a:r>
        </a:p>
      </dsp:txBody>
      <dsp:txXfrm>
        <a:off x="1500159" y="4357715"/>
        <a:ext cx="2920210" cy="17339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8625" y="357188"/>
            <a:ext cx="8385175" cy="3743325"/>
          </a:xfrm>
          <a:noFill/>
        </p:spPr>
        <p:txBody>
          <a:bodyPr/>
          <a:lstStyle/>
          <a:p>
            <a:pPr algn="ctr"/>
            <a:r>
              <a:rPr lang="ru-RU" b="0" i="1" dirty="0" smtClean="0">
                <a:effectLst/>
                <a:latin typeface="Monotype Corsiva" pitchFamily="66" charset="0"/>
              </a:rPr>
              <a:t>Особенности обучения детей </a:t>
            </a:r>
            <a:br>
              <a:rPr lang="ru-RU" b="0" i="1" dirty="0" smtClean="0">
                <a:effectLst/>
                <a:latin typeface="Monotype Corsiva" pitchFamily="66" charset="0"/>
              </a:rPr>
            </a:br>
            <a:r>
              <a:rPr lang="ru-RU" b="0" i="1" dirty="0" smtClean="0">
                <a:effectLst/>
                <a:latin typeface="Monotype Corsiva" pitchFamily="66" charset="0"/>
              </a:rPr>
              <a:t>с задержкой психического развития в классах коррекции.</a:t>
            </a:r>
          </a:p>
        </p:txBody>
      </p:sp>
      <p:pic>
        <p:nvPicPr>
          <p:cNvPr id="6150" name="Picture 6" descr="MPj0439243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3644900"/>
            <a:ext cx="4319587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rganization Chart 5"/>
          <p:cNvGraphicFramePr>
            <a:graphicFrameLocks/>
          </p:cNvGraphicFramePr>
          <p:nvPr>
            <p:ph idx="4294967295"/>
          </p:nvPr>
        </p:nvGraphicFramePr>
        <p:xfrm>
          <a:off x="0" y="642938"/>
          <a:ext cx="8229600" cy="4525962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468312" y="476250"/>
            <a:ext cx="8318529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Характерные особенности детей </a:t>
            </a:r>
            <a:endParaRPr lang="ru-RU" sz="3200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u="sng" dirty="0" smtClean="0"/>
          </a:p>
          <a:p>
            <a:pPr algn="ctr"/>
            <a:endParaRPr lang="ru-RU" sz="2000" b="1" i="1" u="sng" dirty="0" smtClean="0"/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ЗПР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Снижение работоспособности;  </a:t>
            </a:r>
          </a:p>
          <a:p>
            <a:pPr>
              <a:buFontTx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Повышенная истощаемость;</a:t>
            </a:r>
          </a:p>
          <a:p>
            <a:pPr>
              <a:buFontTx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Неустойчивое внимание;</a:t>
            </a:r>
          </a:p>
          <a:p>
            <a:pPr>
              <a:buFontTx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Своеобразное поведение;</a:t>
            </a:r>
          </a:p>
          <a:p>
            <a:pPr>
              <a:buFontTx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Недостаточность произвольной памяти;</a:t>
            </a:r>
          </a:p>
          <a:p>
            <a:pPr>
              <a:buFontTx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Отставание в развитии мышления;</a:t>
            </a:r>
          </a:p>
          <a:p>
            <a:pPr>
              <a:buFontTx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Дефекты звукопроизношения;</a:t>
            </a:r>
          </a:p>
          <a:p>
            <a:pPr>
              <a:buFontTx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Бедный словарный запас слов;</a:t>
            </a:r>
          </a:p>
          <a:p>
            <a:pPr>
              <a:buFontTx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Низкий навык самоконтроля;</a:t>
            </a:r>
          </a:p>
          <a:p>
            <a:pPr>
              <a:buFontTx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Незрелость эмоционально-волевой сферы;</a:t>
            </a:r>
          </a:p>
          <a:p>
            <a:pPr>
              <a:buFontTx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Ограниченный запас общих сведений и представлений;</a:t>
            </a:r>
          </a:p>
          <a:p>
            <a:pPr>
              <a:buFontTx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Слабая техника чтения;</a:t>
            </a:r>
          </a:p>
          <a:p>
            <a:pPr>
              <a:buFontTx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Трудности в счёте и решении задач по математике.</a:t>
            </a:r>
          </a:p>
          <a:p>
            <a:endParaRPr lang="ru-RU" sz="2400" b="1" dirty="0">
              <a:solidFill>
                <a:schemeClr val="bg2"/>
              </a:solidFill>
            </a:endParaRPr>
          </a:p>
        </p:txBody>
      </p:sp>
      <p:pic>
        <p:nvPicPr>
          <p:cNvPr id="64516" name="Picture 4" descr="MPj043723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1000108"/>
            <a:ext cx="236061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42938" y="1714500"/>
            <a:ext cx="8215312" cy="65864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Коррекционная направленность обучения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Воспитывающее и развивающее обучение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Научность и доступность обучения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Систематичность и 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коммуникативная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направленность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Связь обучения с жизнь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Наглядность в обучении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Сознательность и активность учащихся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Индивидуальный и дифференцированный подход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Прочность усвоения знаний умений и навыков</a:t>
            </a:r>
          </a:p>
          <a:p>
            <a:pPr>
              <a:defRPr/>
            </a:pPr>
            <a:endParaRPr lang="ru-RU" sz="2800" dirty="0"/>
          </a:p>
          <a:p>
            <a:pPr>
              <a:defRPr/>
            </a:pPr>
            <a:endParaRPr lang="ru-RU" sz="2800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sp>
        <p:nvSpPr>
          <p:cNvPr id="31747" name="TextBox 14"/>
          <p:cNvSpPr txBox="1">
            <a:spLocks noChangeArrowheads="1"/>
          </p:cNvSpPr>
          <p:nvPr/>
        </p:nvSpPr>
        <p:spPr bwMode="auto">
          <a:xfrm>
            <a:off x="1000125" y="357188"/>
            <a:ext cx="73580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Принципы обучения ребенка с интеллектуальной недостаточностью</a:t>
            </a:r>
          </a:p>
        </p:txBody>
      </p:sp>
      <p:pic>
        <p:nvPicPr>
          <p:cNvPr id="28677" name="Picture 5" descr="MPj0439523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1428736"/>
            <a:ext cx="1684338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4824413" y="2060575"/>
            <a:ext cx="4319587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3600" dirty="0">
                <a:solidFill>
                  <a:srgbClr val="B50BAD"/>
                </a:solidFill>
                <a:latin typeface="Times New Roman" pitchFamily="18" charset="0"/>
                <a:cs typeface="Times New Roman" pitchFamily="18" charset="0"/>
              </a:rPr>
              <a:t>Основные задачи коррекционной работы</a:t>
            </a:r>
          </a:p>
          <a:p>
            <a:pPr marL="342900" indent="-342900">
              <a:spcBef>
                <a:spcPct val="50000"/>
              </a:spcBef>
            </a:pPr>
            <a:r>
              <a:rPr lang="ru-RU" sz="3600" dirty="0">
                <a:solidFill>
                  <a:srgbClr val="51253E"/>
                </a:solidFill>
                <a:latin typeface="Arial" charset="0"/>
              </a:rPr>
              <a:t> </a:t>
            </a:r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323850" y="0"/>
            <a:ext cx="3529013" cy="2565400"/>
          </a:xfrm>
          <a:prstGeom prst="rightArrow">
            <a:avLst>
              <a:gd name="adj1" fmla="val 50000"/>
              <a:gd name="adj2" fmla="val 34390"/>
            </a:avLst>
          </a:prstGeom>
          <a:solidFill>
            <a:srgbClr val="F2BCE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468313" y="692150"/>
            <a:ext cx="3095625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 Обогащение детей с особенностями развития разнообразными знаниями об окружающем мире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1763713" y="2133600"/>
            <a:ext cx="3309937" cy="2447925"/>
          </a:xfrm>
          <a:prstGeom prst="rightArrow">
            <a:avLst>
              <a:gd name="adj1" fmla="val 50000"/>
              <a:gd name="adj2" fmla="val 33803"/>
            </a:avLst>
          </a:prstGeom>
          <a:solidFill>
            <a:srgbClr val="F2BCE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1835150" y="2708275"/>
            <a:ext cx="2951163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 startAt="2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у них наблюдательности и опыта практического обобщения</a:t>
            </a:r>
          </a:p>
          <a:p>
            <a:pPr marL="342900" indent="-342900">
              <a:spcBef>
                <a:spcPct val="50000"/>
              </a:spcBef>
            </a:pPr>
            <a:endParaRPr lang="ru-RU" dirty="0"/>
          </a:p>
        </p:txBody>
      </p:sp>
      <p:sp>
        <p:nvSpPr>
          <p:cNvPr id="33799" name="AutoShape 7"/>
          <p:cNvSpPr>
            <a:spLocks noChangeArrowheads="1"/>
          </p:cNvSpPr>
          <p:nvPr/>
        </p:nvSpPr>
        <p:spPr bwMode="auto">
          <a:xfrm>
            <a:off x="468313" y="4149725"/>
            <a:ext cx="3311525" cy="2708275"/>
          </a:xfrm>
          <a:prstGeom prst="rightArrow">
            <a:avLst>
              <a:gd name="adj1" fmla="val 50000"/>
              <a:gd name="adj2" fmla="val 30569"/>
            </a:avLst>
          </a:prstGeom>
          <a:solidFill>
            <a:srgbClr val="F2BCE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539750" y="5013325"/>
            <a:ext cx="3240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endParaRPr lang="ru-RU"/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611188" y="4868863"/>
            <a:ext cx="3240087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dirty="0">
                <a:latin typeface="Arial" charset="0"/>
              </a:rPr>
              <a:t>3.</a:t>
            </a:r>
            <a:r>
              <a:rPr lang="ru-RU" dirty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умения самостоятельно добывать знания и пользоваться ими.</a:t>
            </a:r>
          </a:p>
          <a:p>
            <a:pPr marL="342900" indent="-342900">
              <a:spcBef>
                <a:spcPct val="50000"/>
              </a:spcBef>
            </a:pPr>
            <a:endParaRPr lang="ru-RU" dirty="0"/>
          </a:p>
        </p:txBody>
      </p:sp>
      <p:pic>
        <p:nvPicPr>
          <p:cNvPr id="67594" name="Picture 10" descr="MPj0438573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4076700"/>
            <a:ext cx="2913062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7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1"/>
          <p:cNvSpPr txBox="1">
            <a:spLocks noChangeArrowheads="1"/>
          </p:cNvSpPr>
          <p:nvPr/>
        </p:nvSpPr>
        <p:spPr bwMode="auto">
          <a:xfrm>
            <a:off x="395288" y="1071546"/>
            <a:ext cx="8497887" cy="560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Подбор заданий, максимально возбуждающих активность ребенка, пробуждающие у него потребность в познавательной деятельности</a:t>
            </a:r>
          </a:p>
          <a:p>
            <a:pPr>
              <a:buFont typeface="Arial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Приспособление темпа изучения учебного материала и методов обучения к уровню развития детей с ЗПР</a:t>
            </a:r>
          </a:p>
          <a:p>
            <a:pPr>
              <a:buFont typeface="Arial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Индивидуальный подход</a:t>
            </a:r>
          </a:p>
          <a:p>
            <a:pPr>
              <a:buFont typeface="Arial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Сочетание коррекционного обучения с лечебно-оздоровительными мероприятиями</a:t>
            </a:r>
          </a:p>
          <a:p>
            <a:pPr>
              <a:buFont typeface="Arial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Повторное объяснение учебного материала и подбор дополнительных заданий</a:t>
            </a:r>
          </a:p>
          <a:p>
            <a:pPr>
              <a:buFont typeface="Arial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Постоянное использование наглядности, наводящих вопросов, аналогий</a:t>
            </a:r>
          </a:p>
          <a:p>
            <a:pPr>
              <a:buFont typeface="Arial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многократных указаний, упражнений</a:t>
            </a:r>
          </a:p>
          <a:p>
            <a:pPr>
              <a:buFont typeface="Arial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Проявление большого такта со стороны учителя</a:t>
            </a:r>
          </a:p>
          <a:p>
            <a:pPr>
              <a:buFont typeface="Arial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поощрений, повышение самооценки ребенка, укрепление в нем веры в свои силы</a:t>
            </a:r>
          </a:p>
          <a:p>
            <a:pPr>
              <a:buFont typeface="Arial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Поэтапное обобщение проделанной на уроке работы</a:t>
            </a:r>
          </a:p>
          <a:p>
            <a:pPr>
              <a:buFont typeface="Arial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заданий с опорой на образцы, доступных инструкций</a:t>
            </a:r>
          </a:p>
          <a:p>
            <a:endParaRPr lang="ru-RU" dirty="0"/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1116013" y="188913"/>
            <a:ext cx="67691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Основные подходы к организации учебного процесса для детей с ЗПР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500042"/>
          <a:ext cx="9144000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4"/>
          <p:cNvSpPr txBox="1">
            <a:spLocks noChangeArrowheads="1"/>
          </p:cNvSpPr>
          <p:nvPr/>
        </p:nvSpPr>
        <p:spPr bwMode="auto">
          <a:xfrm>
            <a:off x="107950" y="0"/>
            <a:ext cx="903605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 </a:t>
            </a:r>
            <a:endParaRPr lang="ru-RU" dirty="0" smtClean="0"/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ФОРМУЛА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УСПЕХА ПРИ РАБОТЕ С ДЕТЬМИ С ЗАДЕРЖКОЙ 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ПСИХИЧЕСКОГО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общая </a:t>
            </a:r>
            <a:r>
              <a:rPr lang="ru-RU" sz="20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коррекционная направленность процесса обучения,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увеличение </a:t>
            </a:r>
            <a:r>
              <a:rPr lang="ru-RU" sz="20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срока обучения,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малая </a:t>
            </a:r>
            <a:r>
              <a:rPr lang="ru-RU" sz="20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наполняемость класса,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щадящий </a:t>
            </a:r>
            <a:r>
              <a:rPr lang="ru-RU" sz="20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режим,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соответствующий </a:t>
            </a:r>
            <a:r>
              <a:rPr lang="ru-RU" sz="20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учебный план,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увеличение </a:t>
            </a:r>
            <a:r>
              <a:rPr lang="ru-RU" sz="20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количества часов на трудный раздел программы,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0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индивидуальных и групповых занятий с логопедом и психологом,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0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положительной атмосферы на уроке,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постоянное </a:t>
            </a:r>
            <a:r>
              <a:rPr lang="ru-RU" sz="20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снижение тревожности детей, исключение иронии и выговоров,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0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ситуации успеха, которая формирует чувство уверенности в себе, удовлетворения,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опора </a:t>
            </a:r>
            <a:r>
              <a:rPr lang="ru-RU" sz="20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на игру,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целенаправленное </a:t>
            </a:r>
            <a:r>
              <a:rPr lang="ru-RU" sz="2000" b="1" dirty="0">
                <a:solidFill>
                  <a:srgbClr val="062723"/>
                </a:solidFill>
                <a:latin typeface="Times New Roman" pitchFamily="18" charset="0"/>
                <a:cs typeface="Times New Roman" pitchFamily="18" charset="0"/>
              </a:rPr>
              <a:t>стимулирование детей на уроке, возбуждение интереса.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1500174"/>
            <a:ext cx="1785950" cy="1135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403196" y="1438275"/>
          <a:ext cx="8429684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29188" y="4500563"/>
            <a:ext cx="35718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Отмечаются также различные варианты сочетания нескольких факторов различного происхождения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57313" y="0"/>
            <a:ext cx="635793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Причины задержки психического развития: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857224" y="928670"/>
          <a:ext cx="7858180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500063" y="214313"/>
            <a:ext cx="8215312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ЗПР конституционального происхождения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428596" y="1142984"/>
          <a:ext cx="821537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1571604" y="214290"/>
            <a:ext cx="6072188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ЗПР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самотогенного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происхождения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3714750" y="4214813"/>
            <a:ext cx="4071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Врождённые и приобретенные пороки развития соматической сферы (например, сердце);</a:t>
            </a:r>
          </a:p>
          <a:p>
            <a:r>
              <a:rPr lang="ru-RU" dirty="0">
                <a:solidFill>
                  <a:srgbClr val="002060"/>
                </a:solidFill>
              </a:rPr>
              <a:t>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571472" y="1071546"/>
          <a:ext cx="8001056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1643063" y="428625"/>
            <a:ext cx="65722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ЗПР психогенного происхождения</a:t>
            </a:r>
          </a:p>
          <a:p>
            <a:pPr algn="ctr"/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642910" y="1142984"/>
          <a:ext cx="7858180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571500" y="357188"/>
            <a:ext cx="79295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ЗПР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церебрально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– органического происхождения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Наследственность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Патология беременности или родов матери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Хронические заболевания у родителей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Неблагоприятная экологическая обстановка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Профессиональные вредности у родителей до рождения ребенка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Курение матери во время беременности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Алкоголизм родителей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Неполная семья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Неблагоприятный психологический микроклимат в семье и в школе</a:t>
            </a:r>
          </a:p>
          <a:p>
            <a:pPr>
              <a:lnSpc>
                <a:spcPct val="90000"/>
              </a:lnSpc>
            </a:pPr>
            <a:endParaRPr lang="ru-RU" sz="240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>
                <a:effectLst/>
                <a:latin typeface="Arial" charset="0"/>
              </a:rPr>
              <a:t>Факторы риска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071538" y="1643050"/>
          <a:ext cx="7286676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1357313" y="285750"/>
            <a:ext cx="65722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Основные задачи коррекционно-развивающего обучения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500042"/>
          <a:ext cx="9144000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717</Words>
  <Application>Microsoft Office PowerPoint</Application>
  <PresentationFormat>Экран (4:3)</PresentationFormat>
  <Paragraphs>143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Особенности обучения детей  с задержкой психического развития в классах коррекции.</vt:lpstr>
      <vt:lpstr>Слайд 2</vt:lpstr>
      <vt:lpstr>Слайд 3</vt:lpstr>
      <vt:lpstr>Слайд 4</vt:lpstr>
      <vt:lpstr>Слайд 5</vt:lpstr>
      <vt:lpstr>Слайд 6</vt:lpstr>
      <vt:lpstr>Факторы риска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обучения детей  с задержкой психического развития в классах коррекции.</dc:title>
  <cp:lastModifiedBy>ПК</cp:lastModifiedBy>
  <cp:revision>14</cp:revision>
  <dcterms:modified xsi:type="dcterms:W3CDTF">2017-11-28T02:08:27Z</dcterms:modified>
</cp:coreProperties>
</file>